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23" r:id="rId2"/>
    <p:sldId id="324" r:id="rId3"/>
    <p:sldId id="325" r:id="rId4"/>
    <p:sldId id="327" r:id="rId5"/>
    <p:sldId id="328" r:id="rId6"/>
    <p:sldId id="329" r:id="rId7"/>
    <p:sldId id="330" r:id="rId8"/>
    <p:sldId id="331" r:id="rId9"/>
    <p:sldId id="332" r:id="rId10"/>
    <p:sldId id="333" r:id="rId11"/>
    <p:sldId id="317" r:id="rId12"/>
    <p:sldId id="337" r:id="rId13"/>
    <p:sldId id="338" r:id="rId14"/>
    <p:sldId id="32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06"/>
    <p:restoredTop sz="83973"/>
  </p:normalViewPr>
  <p:slideViewPr>
    <p:cSldViewPr snapToGrid="0">
      <p:cViewPr varScale="1">
        <p:scale>
          <a:sx n="106" d="100"/>
          <a:sy n="106" d="100"/>
        </p:scale>
        <p:origin x="384" y="16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118" d="100"/>
          <a:sy n="118" d="100"/>
        </p:scale>
        <p:origin x="5160" y="21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FBEB56-32CA-42DC-8C09-FF9AAD8CC553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0A4830C5-2932-4A73-A672-73971E412216}">
      <dgm:prSet/>
      <dgm:spPr/>
      <dgm:t>
        <a:bodyPr/>
        <a:lstStyle/>
        <a:p>
          <a:r>
            <a:rPr lang="en-US"/>
            <a:t>The Power of Mentorship</a:t>
          </a:r>
        </a:p>
      </dgm:t>
    </dgm:pt>
    <dgm:pt modelId="{3BF8821F-F4B1-439B-90FF-AD9991D1EE19}" type="parTrans" cxnId="{0C567552-00FB-4273-BF2B-1E8A8002FD59}">
      <dgm:prSet/>
      <dgm:spPr/>
      <dgm:t>
        <a:bodyPr/>
        <a:lstStyle/>
        <a:p>
          <a:endParaRPr lang="en-US"/>
        </a:p>
      </dgm:t>
    </dgm:pt>
    <dgm:pt modelId="{DDD3BE95-1983-489A-8502-6B81D7D8748C}" type="sibTrans" cxnId="{0C567552-00FB-4273-BF2B-1E8A8002FD59}">
      <dgm:prSet/>
      <dgm:spPr/>
      <dgm:t>
        <a:bodyPr/>
        <a:lstStyle/>
        <a:p>
          <a:endParaRPr lang="en-US"/>
        </a:p>
      </dgm:t>
    </dgm:pt>
    <dgm:pt modelId="{218CE094-5BC8-4E1A-A0BF-960844FBCFDE}">
      <dgm:prSet/>
      <dgm:spPr/>
      <dgm:t>
        <a:bodyPr/>
        <a:lstStyle/>
        <a:p>
          <a:r>
            <a:rPr lang="en-US"/>
            <a:t>Importance of Criminal Reform</a:t>
          </a:r>
        </a:p>
      </dgm:t>
    </dgm:pt>
    <dgm:pt modelId="{FC87945E-90BA-4F29-9382-0D5923E1FC76}" type="parTrans" cxnId="{DB21F184-3957-485F-B2F2-F82D63C747A8}">
      <dgm:prSet/>
      <dgm:spPr/>
      <dgm:t>
        <a:bodyPr/>
        <a:lstStyle/>
        <a:p>
          <a:endParaRPr lang="en-US"/>
        </a:p>
      </dgm:t>
    </dgm:pt>
    <dgm:pt modelId="{95101A56-AD0A-4BE0-9FDC-883149A25F20}" type="sibTrans" cxnId="{DB21F184-3957-485F-B2F2-F82D63C747A8}">
      <dgm:prSet/>
      <dgm:spPr/>
      <dgm:t>
        <a:bodyPr/>
        <a:lstStyle/>
        <a:p>
          <a:endParaRPr lang="en-US"/>
        </a:p>
      </dgm:t>
    </dgm:pt>
    <dgm:pt modelId="{75103621-6E0E-494C-9A03-2083D455CF86}" type="pres">
      <dgm:prSet presAssocID="{5BFBEB56-32CA-42DC-8C09-FF9AAD8CC553}" presName="linear" presStyleCnt="0">
        <dgm:presLayoutVars>
          <dgm:dir/>
          <dgm:animLvl val="lvl"/>
          <dgm:resizeHandles val="exact"/>
        </dgm:presLayoutVars>
      </dgm:prSet>
      <dgm:spPr/>
    </dgm:pt>
    <dgm:pt modelId="{99B3EA8B-97AC-4A64-8B62-A6C8BC69FB1C}" type="pres">
      <dgm:prSet presAssocID="{0A4830C5-2932-4A73-A672-73971E412216}" presName="parentLin" presStyleCnt="0"/>
      <dgm:spPr/>
    </dgm:pt>
    <dgm:pt modelId="{70BE0DD7-BEDB-49E2-BB2E-CFC3959164BC}" type="pres">
      <dgm:prSet presAssocID="{0A4830C5-2932-4A73-A672-73971E412216}" presName="parentLeftMargin" presStyleLbl="node1" presStyleIdx="0" presStyleCnt="2"/>
      <dgm:spPr/>
    </dgm:pt>
    <dgm:pt modelId="{7E01193D-A60B-49A8-A7BB-E83149770F02}" type="pres">
      <dgm:prSet presAssocID="{0A4830C5-2932-4A73-A672-73971E412216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B2BE33ED-6C49-4314-964E-EF08B130DA69}" type="pres">
      <dgm:prSet presAssocID="{0A4830C5-2932-4A73-A672-73971E412216}" presName="negativeSpace" presStyleCnt="0"/>
      <dgm:spPr/>
    </dgm:pt>
    <dgm:pt modelId="{5E2A853D-8846-412F-B9F4-0B11F9D8B0D6}" type="pres">
      <dgm:prSet presAssocID="{0A4830C5-2932-4A73-A672-73971E412216}" presName="childText" presStyleLbl="conFgAcc1" presStyleIdx="0" presStyleCnt="2">
        <dgm:presLayoutVars>
          <dgm:bulletEnabled val="1"/>
        </dgm:presLayoutVars>
      </dgm:prSet>
      <dgm:spPr/>
    </dgm:pt>
    <dgm:pt modelId="{F65435F5-2F2D-4A0E-8D33-25BA6BA33F1A}" type="pres">
      <dgm:prSet presAssocID="{DDD3BE95-1983-489A-8502-6B81D7D8748C}" presName="spaceBetweenRectangles" presStyleCnt="0"/>
      <dgm:spPr/>
    </dgm:pt>
    <dgm:pt modelId="{4096A3FA-D78B-4A59-93C6-8BFEEB3E1D27}" type="pres">
      <dgm:prSet presAssocID="{218CE094-5BC8-4E1A-A0BF-960844FBCFDE}" presName="parentLin" presStyleCnt="0"/>
      <dgm:spPr/>
    </dgm:pt>
    <dgm:pt modelId="{6CBB5E1F-7E4C-4176-AF91-B454A634FF16}" type="pres">
      <dgm:prSet presAssocID="{218CE094-5BC8-4E1A-A0BF-960844FBCFDE}" presName="parentLeftMargin" presStyleLbl="node1" presStyleIdx="0" presStyleCnt="2"/>
      <dgm:spPr/>
    </dgm:pt>
    <dgm:pt modelId="{6DB4340F-835D-40B6-A304-CCE4060A6425}" type="pres">
      <dgm:prSet presAssocID="{218CE094-5BC8-4E1A-A0BF-960844FBCFDE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F186F538-46CC-4034-9F80-0D881D3DAFC2}" type="pres">
      <dgm:prSet presAssocID="{218CE094-5BC8-4E1A-A0BF-960844FBCFDE}" presName="negativeSpace" presStyleCnt="0"/>
      <dgm:spPr/>
    </dgm:pt>
    <dgm:pt modelId="{C219C9D4-8FCE-406B-8CD7-20DC917EDF68}" type="pres">
      <dgm:prSet presAssocID="{218CE094-5BC8-4E1A-A0BF-960844FBCFDE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0C567552-00FB-4273-BF2B-1E8A8002FD59}" srcId="{5BFBEB56-32CA-42DC-8C09-FF9AAD8CC553}" destId="{0A4830C5-2932-4A73-A672-73971E412216}" srcOrd="0" destOrd="0" parTransId="{3BF8821F-F4B1-439B-90FF-AD9991D1EE19}" sibTransId="{DDD3BE95-1983-489A-8502-6B81D7D8748C}"/>
    <dgm:cxn modelId="{997DA769-BF3A-4960-AAB8-377BF58B38BF}" type="presOf" srcId="{0A4830C5-2932-4A73-A672-73971E412216}" destId="{7E01193D-A60B-49A8-A7BB-E83149770F02}" srcOrd="1" destOrd="0" presId="urn:microsoft.com/office/officeart/2005/8/layout/list1"/>
    <dgm:cxn modelId="{89E3A66C-3077-4F52-8A4D-EC2F8582F23A}" type="presOf" srcId="{218CE094-5BC8-4E1A-A0BF-960844FBCFDE}" destId="{6DB4340F-835D-40B6-A304-CCE4060A6425}" srcOrd="1" destOrd="0" presId="urn:microsoft.com/office/officeart/2005/8/layout/list1"/>
    <dgm:cxn modelId="{2AFE9077-D6EC-467C-85C8-4FF511F231F7}" type="presOf" srcId="{5BFBEB56-32CA-42DC-8C09-FF9AAD8CC553}" destId="{75103621-6E0E-494C-9A03-2083D455CF86}" srcOrd="0" destOrd="0" presId="urn:microsoft.com/office/officeart/2005/8/layout/list1"/>
    <dgm:cxn modelId="{DB21F184-3957-485F-B2F2-F82D63C747A8}" srcId="{5BFBEB56-32CA-42DC-8C09-FF9AAD8CC553}" destId="{218CE094-5BC8-4E1A-A0BF-960844FBCFDE}" srcOrd="1" destOrd="0" parTransId="{FC87945E-90BA-4F29-9382-0D5923E1FC76}" sibTransId="{95101A56-AD0A-4BE0-9FDC-883149A25F20}"/>
    <dgm:cxn modelId="{274981EC-D4DF-443C-A593-DB5BD2ADD37F}" type="presOf" srcId="{0A4830C5-2932-4A73-A672-73971E412216}" destId="{70BE0DD7-BEDB-49E2-BB2E-CFC3959164BC}" srcOrd="0" destOrd="0" presId="urn:microsoft.com/office/officeart/2005/8/layout/list1"/>
    <dgm:cxn modelId="{C45628FD-6356-4F80-98BD-16E8362F8496}" type="presOf" srcId="{218CE094-5BC8-4E1A-A0BF-960844FBCFDE}" destId="{6CBB5E1F-7E4C-4176-AF91-B454A634FF16}" srcOrd="0" destOrd="0" presId="urn:microsoft.com/office/officeart/2005/8/layout/list1"/>
    <dgm:cxn modelId="{093381BB-97B9-4129-B49D-6360C5C45161}" type="presParOf" srcId="{75103621-6E0E-494C-9A03-2083D455CF86}" destId="{99B3EA8B-97AC-4A64-8B62-A6C8BC69FB1C}" srcOrd="0" destOrd="0" presId="urn:microsoft.com/office/officeart/2005/8/layout/list1"/>
    <dgm:cxn modelId="{776C6E1B-62D9-4378-B55A-EADA9B2BAB85}" type="presParOf" srcId="{99B3EA8B-97AC-4A64-8B62-A6C8BC69FB1C}" destId="{70BE0DD7-BEDB-49E2-BB2E-CFC3959164BC}" srcOrd="0" destOrd="0" presId="urn:microsoft.com/office/officeart/2005/8/layout/list1"/>
    <dgm:cxn modelId="{B257C93D-B7D4-4433-9FA3-66011AE74A54}" type="presParOf" srcId="{99B3EA8B-97AC-4A64-8B62-A6C8BC69FB1C}" destId="{7E01193D-A60B-49A8-A7BB-E83149770F02}" srcOrd="1" destOrd="0" presId="urn:microsoft.com/office/officeart/2005/8/layout/list1"/>
    <dgm:cxn modelId="{F9287A44-36D1-4D0D-A5AA-CB6AB1977BF5}" type="presParOf" srcId="{75103621-6E0E-494C-9A03-2083D455CF86}" destId="{B2BE33ED-6C49-4314-964E-EF08B130DA69}" srcOrd="1" destOrd="0" presId="urn:microsoft.com/office/officeart/2005/8/layout/list1"/>
    <dgm:cxn modelId="{52845819-D973-4159-AA5E-31E98441B8F3}" type="presParOf" srcId="{75103621-6E0E-494C-9A03-2083D455CF86}" destId="{5E2A853D-8846-412F-B9F4-0B11F9D8B0D6}" srcOrd="2" destOrd="0" presId="urn:microsoft.com/office/officeart/2005/8/layout/list1"/>
    <dgm:cxn modelId="{8657DB68-CC48-4EC4-9882-28DDC77C8F4F}" type="presParOf" srcId="{75103621-6E0E-494C-9A03-2083D455CF86}" destId="{F65435F5-2F2D-4A0E-8D33-25BA6BA33F1A}" srcOrd="3" destOrd="0" presId="urn:microsoft.com/office/officeart/2005/8/layout/list1"/>
    <dgm:cxn modelId="{35041F29-8948-497C-BC40-3B06DCF4B1CC}" type="presParOf" srcId="{75103621-6E0E-494C-9A03-2083D455CF86}" destId="{4096A3FA-D78B-4A59-93C6-8BFEEB3E1D27}" srcOrd="4" destOrd="0" presId="urn:microsoft.com/office/officeart/2005/8/layout/list1"/>
    <dgm:cxn modelId="{C73FC247-F88B-4BFD-88BB-022DEC446271}" type="presParOf" srcId="{4096A3FA-D78B-4A59-93C6-8BFEEB3E1D27}" destId="{6CBB5E1F-7E4C-4176-AF91-B454A634FF16}" srcOrd="0" destOrd="0" presId="urn:microsoft.com/office/officeart/2005/8/layout/list1"/>
    <dgm:cxn modelId="{2060BC03-619A-466E-A1AB-F6ABA2E34827}" type="presParOf" srcId="{4096A3FA-D78B-4A59-93C6-8BFEEB3E1D27}" destId="{6DB4340F-835D-40B6-A304-CCE4060A6425}" srcOrd="1" destOrd="0" presId="urn:microsoft.com/office/officeart/2005/8/layout/list1"/>
    <dgm:cxn modelId="{39CC8711-B1A1-463F-8BFD-88F10E1FC5DB}" type="presParOf" srcId="{75103621-6E0E-494C-9A03-2083D455CF86}" destId="{F186F538-46CC-4034-9F80-0D881D3DAFC2}" srcOrd="5" destOrd="0" presId="urn:microsoft.com/office/officeart/2005/8/layout/list1"/>
    <dgm:cxn modelId="{613062E6-CE96-415A-A77D-0E261703ED05}" type="presParOf" srcId="{75103621-6E0E-494C-9A03-2083D455CF86}" destId="{C219C9D4-8FCE-406B-8CD7-20DC917EDF68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B40F106-BE2E-41B7-BBC7-8318B908A226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CBA66F0D-8AE8-4A87-BD26-5FFDC9843F72}">
      <dgm:prSet/>
      <dgm:spPr/>
      <dgm:t>
        <a:bodyPr/>
        <a:lstStyle/>
        <a:p>
          <a:r>
            <a:rPr lang="en-US"/>
            <a:t>What is Mentoring?</a:t>
          </a:r>
        </a:p>
      </dgm:t>
    </dgm:pt>
    <dgm:pt modelId="{67D291C8-1CA5-4FC9-A971-4FD109EDFABD}" type="parTrans" cxnId="{22A1D79B-0622-4746-9E47-AD13967D0849}">
      <dgm:prSet/>
      <dgm:spPr/>
      <dgm:t>
        <a:bodyPr/>
        <a:lstStyle/>
        <a:p>
          <a:endParaRPr lang="en-US"/>
        </a:p>
      </dgm:t>
    </dgm:pt>
    <dgm:pt modelId="{5C56C61D-A27F-4579-9CB6-47E11B50F873}" type="sibTrans" cxnId="{22A1D79B-0622-4746-9E47-AD13967D0849}">
      <dgm:prSet/>
      <dgm:spPr/>
      <dgm:t>
        <a:bodyPr/>
        <a:lstStyle/>
        <a:p>
          <a:endParaRPr lang="en-US"/>
        </a:p>
      </dgm:t>
    </dgm:pt>
    <dgm:pt modelId="{401FB830-1DC0-4941-BB1F-E3C2A3F82D64}">
      <dgm:prSet/>
      <dgm:spPr/>
      <dgm:t>
        <a:bodyPr/>
        <a:lstStyle/>
        <a:p>
          <a:r>
            <a:rPr lang="en-US"/>
            <a:t>an experienced and knowledgeable person provides guidance, support, and advice </a:t>
          </a:r>
        </a:p>
      </dgm:t>
    </dgm:pt>
    <dgm:pt modelId="{1B7B8553-7C88-4DAE-A63D-497700E288DC}" type="parTrans" cxnId="{AB43F7F1-3CB6-4A24-BEBF-38EEDB559471}">
      <dgm:prSet/>
      <dgm:spPr/>
      <dgm:t>
        <a:bodyPr/>
        <a:lstStyle/>
        <a:p>
          <a:endParaRPr lang="en-US"/>
        </a:p>
      </dgm:t>
    </dgm:pt>
    <dgm:pt modelId="{1C46B3F8-504E-4AF7-9E6B-FA7555CAAB40}" type="sibTrans" cxnId="{AB43F7F1-3CB6-4A24-BEBF-38EEDB559471}">
      <dgm:prSet/>
      <dgm:spPr/>
      <dgm:t>
        <a:bodyPr/>
        <a:lstStyle/>
        <a:p>
          <a:endParaRPr lang="en-US"/>
        </a:p>
      </dgm:t>
    </dgm:pt>
    <dgm:pt modelId="{A1F510C4-ADBB-438D-8787-35D8FF48BD66}">
      <dgm:prSet/>
      <dgm:spPr/>
      <dgm:t>
        <a:bodyPr/>
        <a:lstStyle/>
        <a:p>
          <a:r>
            <a:rPr lang="en-US"/>
            <a:t>Why does Mentoring Matter?</a:t>
          </a:r>
        </a:p>
      </dgm:t>
    </dgm:pt>
    <dgm:pt modelId="{9D6B7F81-3C7F-4A87-800D-6E6F29D285B9}" type="parTrans" cxnId="{80FD2071-3A70-4764-8BC1-C5E502837354}">
      <dgm:prSet/>
      <dgm:spPr/>
      <dgm:t>
        <a:bodyPr/>
        <a:lstStyle/>
        <a:p>
          <a:endParaRPr lang="en-US"/>
        </a:p>
      </dgm:t>
    </dgm:pt>
    <dgm:pt modelId="{21146582-B15D-41DE-9F13-2C6EB45AF3CC}" type="sibTrans" cxnId="{80FD2071-3A70-4764-8BC1-C5E502837354}">
      <dgm:prSet/>
      <dgm:spPr/>
      <dgm:t>
        <a:bodyPr/>
        <a:lstStyle/>
        <a:p>
          <a:endParaRPr lang="en-US"/>
        </a:p>
      </dgm:t>
    </dgm:pt>
    <dgm:pt modelId="{941C711E-A2FF-4B7F-ADF8-B9D81B4DE932}">
      <dgm:prSet/>
      <dgm:spPr/>
      <dgm:t>
        <a:bodyPr/>
        <a:lstStyle/>
        <a:p>
          <a:r>
            <a:rPr lang="en-US"/>
            <a:t>Positive Impact on Personal and Professional Development</a:t>
          </a:r>
        </a:p>
      </dgm:t>
    </dgm:pt>
    <dgm:pt modelId="{21796C16-EE1A-4F9E-85F9-2D4A78A7F18A}" type="parTrans" cxnId="{5407E99D-EA83-43BE-BFAF-8036DD0D8991}">
      <dgm:prSet/>
      <dgm:spPr/>
      <dgm:t>
        <a:bodyPr/>
        <a:lstStyle/>
        <a:p>
          <a:endParaRPr lang="en-US"/>
        </a:p>
      </dgm:t>
    </dgm:pt>
    <dgm:pt modelId="{03036085-084B-4272-B9B5-73E16FA2AA16}" type="sibTrans" cxnId="{5407E99D-EA83-43BE-BFAF-8036DD0D8991}">
      <dgm:prSet/>
      <dgm:spPr/>
      <dgm:t>
        <a:bodyPr/>
        <a:lstStyle/>
        <a:p>
          <a:endParaRPr lang="en-US"/>
        </a:p>
      </dgm:t>
    </dgm:pt>
    <dgm:pt modelId="{7A508577-E78E-4457-B25A-AC8AA77B18AF}">
      <dgm:prSet/>
      <dgm:spPr/>
      <dgm:t>
        <a:bodyPr/>
        <a:lstStyle/>
        <a:p>
          <a:r>
            <a:rPr lang="en-US"/>
            <a:t>Evidence of Success</a:t>
          </a:r>
        </a:p>
      </dgm:t>
    </dgm:pt>
    <dgm:pt modelId="{C4386412-9C50-480E-B7AB-2899C1804E03}" type="parTrans" cxnId="{2FF0B7D9-0EE1-4B4A-A3AA-069595E8C3B7}">
      <dgm:prSet/>
      <dgm:spPr/>
      <dgm:t>
        <a:bodyPr/>
        <a:lstStyle/>
        <a:p>
          <a:endParaRPr lang="en-US"/>
        </a:p>
      </dgm:t>
    </dgm:pt>
    <dgm:pt modelId="{98C3B6CE-6C36-47F0-8A93-5149BDECD0B1}" type="sibTrans" cxnId="{2FF0B7D9-0EE1-4B4A-A3AA-069595E8C3B7}">
      <dgm:prSet/>
      <dgm:spPr/>
      <dgm:t>
        <a:bodyPr/>
        <a:lstStyle/>
        <a:p>
          <a:endParaRPr lang="en-US"/>
        </a:p>
      </dgm:t>
    </dgm:pt>
    <dgm:pt modelId="{6F0F2D8C-6081-4D5F-9FCC-7912784357FA}">
      <dgm:prSet/>
      <dgm:spPr/>
      <dgm:t>
        <a:bodyPr/>
        <a:lstStyle/>
        <a:p>
          <a:r>
            <a:rPr lang="en-US"/>
            <a:t>Motivating behavioral change, shaping a more positive re-identity, and improving the capacity for desistance among previous offenders. (Buck, 2018; Kenemore &amp; Seungho, 2020; Kirkwood, 2021; Matthews et al., 2020; O’Connor &amp; Bogue, 2010)</a:t>
          </a:r>
        </a:p>
      </dgm:t>
    </dgm:pt>
    <dgm:pt modelId="{D45C9DBC-4F01-47BA-B639-1D91CDECEBBA}" type="parTrans" cxnId="{0ADA7FB2-A60F-450F-97DC-E28F6823272B}">
      <dgm:prSet/>
      <dgm:spPr/>
      <dgm:t>
        <a:bodyPr/>
        <a:lstStyle/>
        <a:p>
          <a:endParaRPr lang="en-US"/>
        </a:p>
      </dgm:t>
    </dgm:pt>
    <dgm:pt modelId="{A08BC479-7922-4CCD-B584-F12B0501E519}" type="sibTrans" cxnId="{0ADA7FB2-A60F-450F-97DC-E28F6823272B}">
      <dgm:prSet/>
      <dgm:spPr/>
      <dgm:t>
        <a:bodyPr/>
        <a:lstStyle/>
        <a:p>
          <a:endParaRPr lang="en-US"/>
        </a:p>
      </dgm:t>
    </dgm:pt>
    <dgm:pt modelId="{F3B7B149-5430-46A7-BF2B-5FEEDF247ED3}" type="pres">
      <dgm:prSet presAssocID="{4B40F106-BE2E-41B7-BBC7-8318B908A226}" presName="linear" presStyleCnt="0">
        <dgm:presLayoutVars>
          <dgm:dir/>
          <dgm:animLvl val="lvl"/>
          <dgm:resizeHandles val="exact"/>
        </dgm:presLayoutVars>
      </dgm:prSet>
      <dgm:spPr/>
    </dgm:pt>
    <dgm:pt modelId="{57EBCA05-ECDC-4527-805E-B12FDB2CF592}" type="pres">
      <dgm:prSet presAssocID="{CBA66F0D-8AE8-4A87-BD26-5FFDC9843F72}" presName="parentLin" presStyleCnt="0"/>
      <dgm:spPr/>
    </dgm:pt>
    <dgm:pt modelId="{91E714BE-88CD-4410-BF12-A7E2C0891ADB}" type="pres">
      <dgm:prSet presAssocID="{CBA66F0D-8AE8-4A87-BD26-5FFDC9843F72}" presName="parentLeftMargin" presStyleLbl="node1" presStyleIdx="0" presStyleCnt="2"/>
      <dgm:spPr/>
    </dgm:pt>
    <dgm:pt modelId="{C9B5B910-1B03-466E-B7BA-542B0D16ABFA}" type="pres">
      <dgm:prSet presAssocID="{CBA66F0D-8AE8-4A87-BD26-5FFDC9843F72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08CFB5E2-37B0-46D4-92C8-A3C42DF32887}" type="pres">
      <dgm:prSet presAssocID="{CBA66F0D-8AE8-4A87-BD26-5FFDC9843F72}" presName="negativeSpace" presStyleCnt="0"/>
      <dgm:spPr/>
    </dgm:pt>
    <dgm:pt modelId="{7D0CBE77-4238-4A5E-B50A-16382CD66E63}" type="pres">
      <dgm:prSet presAssocID="{CBA66F0D-8AE8-4A87-BD26-5FFDC9843F72}" presName="childText" presStyleLbl="conFgAcc1" presStyleIdx="0" presStyleCnt="2">
        <dgm:presLayoutVars>
          <dgm:bulletEnabled val="1"/>
        </dgm:presLayoutVars>
      </dgm:prSet>
      <dgm:spPr/>
    </dgm:pt>
    <dgm:pt modelId="{33AD19C1-7A39-4529-A294-71CAC5C08EE8}" type="pres">
      <dgm:prSet presAssocID="{5C56C61D-A27F-4579-9CB6-47E11B50F873}" presName="spaceBetweenRectangles" presStyleCnt="0"/>
      <dgm:spPr/>
    </dgm:pt>
    <dgm:pt modelId="{3B205FB9-9D34-4B31-8326-BC78E721DA0E}" type="pres">
      <dgm:prSet presAssocID="{A1F510C4-ADBB-438D-8787-35D8FF48BD66}" presName="parentLin" presStyleCnt="0"/>
      <dgm:spPr/>
    </dgm:pt>
    <dgm:pt modelId="{F19A39C2-F7C3-4D2C-93F3-4E5969D6AC3A}" type="pres">
      <dgm:prSet presAssocID="{A1F510C4-ADBB-438D-8787-35D8FF48BD66}" presName="parentLeftMargin" presStyleLbl="node1" presStyleIdx="0" presStyleCnt="2"/>
      <dgm:spPr/>
    </dgm:pt>
    <dgm:pt modelId="{DB768E03-20C3-40B6-954C-360B49C1D059}" type="pres">
      <dgm:prSet presAssocID="{A1F510C4-ADBB-438D-8787-35D8FF48BD66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F417FAAF-151E-4351-B0B8-4044C4441CD4}" type="pres">
      <dgm:prSet presAssocID="{A1F510C4-ADBB-438D-8787-35D8FF48BD66}" presName="negativeSpace" presStyleCnt="0"/>
      <dgm:spPr/>
    </dgm:pt>
    <dgm:pt modelId="{C592E26C-DA8F-47C3-8FB0-C99B4BD47BC0}" type="pres">
      <dgm:prSet presAssocID="{A1F510C4-ADBB-438D-8787-35D8FF48BD66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5431D937-0799-480C-8230-D330C30C5A6D}" type="presOf" srcId="{4B40F106-BE2E-41B7-BBC7-8318B908A226}" destId="{F3B7B149-5430-46A7-BF2B-5FEEDF247ED3}" srcOrd="0" destOrd="0" presId="urn:microsoft.com/office/officeart/2005/8/layout/list1"/>
    <dgm:cxn modelId="{81667839-1190-4AB4-8838-4D7140163F99}" type="presOf" srcId="{6F0F2D8C-6081-4D5F-9FCC-7912784357FA}" destId="{C592E26C-DA8F-47C3-8FB0-C99B4BD47BC0}" srcOrd="0" destOrd="2" presId="urn:microsoft.com/office/officeart/2005/8/layout/list1"/>
    <dgm:cxn modelId="{7DD30E3F-A747-4705-ADE3-76780E87FB76}" type="presOf" srcId="{7A508577-E78E-4457-B25A-AC8AA77B18AF}" destId="{C592E26C-DA8F-47C3-8FB0-C99B4BD47BC0}" srcOrd="0" destOrd="1" presId="urn:microsoft.com/office/officeart/2005/8/layout/list1"/>
    <dgm:cxn modelId="{82B0C941-457C-4759-B373-D514AF149F6D}" type="presOf" srcId="{941C711E-A2FF-4B7F-ADF8-B9D81B4DE932}" destId="{C592E26C-DA8F-47C3-8FB0-C99B4BD47BC0}" srcOrd="0" destOrd="0" presId="urn:microsoft.com/office/officeart/2005/8/layout/list1"/>
    <dgm:cxn modelId="{F2627945-C9E3-46E5-8960-88ACD60FE6A8}" type="presOf" srcId="{A1F510C4-ADBB-438D-8787-35D8FF48BD66}" destId="{DB768E03-20C3-40B6-954C-360B49C1D059}" srcOrd="1" destOrd="0" presId="urn:microsoft.com/office/officeart/2005/8/layout/list1"/>
    <dgm:cxn modelId="{80FD2071-3A70-4764-8BC1-C5E502837354}" srcId="{4B40F106-BE2E-41B7-BBC7-8318B908A226}" destId="{A1F510C4-ADBB-438D-8787-35D8FF48BD66}" srcOrd="1" destOrd="0" parTransId="{9D6B7F81-3C7F-4A87-800D-6E6F29D285B9}" sibTransId="{21146582-B15D-41DE-9F13-2C6EB45AF3CC}"/>
    <dgm:cxn modelId="{98B6FF7B-4515-4B2D-8A52-50CECC879C3C}" type="presOf" srcId="{CBA66F0D-8AE8-4A87-BD26-5FFDC9843F72}" destId="{C9B5B910-1B03-466E-B7BA-542B0D16ABFA}" srcOrd="1" destOrd="0" presId="urn:microsoft.com/office/officeart/2005/8/layout/list1"/>
    <dgm:cxn modelId="{24636799-51A4-4F86-8072-9970FD97C854}" type="presOf" srcId="{401FB830-1DC0-4941-BB1F-E3C2A3F82D64}" destId="{7D0CBE77-4238-4A5E-B50A-16382CD66E63}" srcOrd="0" destOrd="0" presId="urn:microsoft.com/office/officeart/2005/8/layout/list1"/>
    <dgm:cxn modelId="{37E1949B-FEC0-4E15-99AD-2B353F085796}" type="presOf" srcId="{A1F510C4-ADBB-438D-8787-35D8FF48BD66}" destId="{F19A39C2-F7C3-4D2C-93F3-4E5969D6AC3A}" srcOrd="0" destOrd="0" presId="urn:microsoft.com/office/officeart/2005/8/layout/list1"/>
    <dgm:cxn modelId="{22A1D79B-0622-4746-9E47-AD13967D0849}" srcId="{4B40F106-BE2E-41B7-BBC7-8318B908A226}" destId="{CBA66F0D-8AE8-4A87-BD26-5FFDC9843F72}" srcOrd="0" destOrd="0" parTransId="{67D291C8-1CA5-4FC9-A971-4FD109EDFABD}" sibTransId="{5C56C61D-A27F-4579-9CB6-47E11B50F873}"/>
    <dgm:cxn modelId="{5407E99D-EA83-43BE-BFAF-8036DD0D8991}" srcId="{A1F510C4-ADBB-438D-8787-35D8FF48BD66}" destId="{941C711E-A2FF-4B7F-ADF8-B9D81B4DE932}" srcOrd="0" destOrd="0" parTransId="{21796C16-EE1A-4F9E-85F9-2D4A78A7F18A}" sibTransId="{03036085-084B-4272-B9B5-73E16FA2AA16}"/>
    <dgm:cxn modelId="{0ADA7FB2-A60F-450F-97DC-E28F6823272B}" srcId="{7A508577-E78E-4457-B25A-AC8AA77B18AF}" destId="{6F0F2D8C-6081-4D5F-9FCC-7912784357FA}" srcOrd="0" destOrd="0" parTransId="{D45C9DBC-4F01-47BA-B639-1D91CDECEBBA}" sibTransId="{A08BC479-7922-4CCD-B584-F12B0501E519}"/>
    <dgm:cxn modelId="{2FF0B7D9-0EE1-4B4A-A3AA-069595E8C3B7}" srcId="{A1F510C4-ADBB-438D-8787-35D8FF48BD66}" destId="{7A508577-E78E-4457-B25A-AC8AA77B18AF}" srcOrd="1" destOrd="0" parTransId="{C4386412-9C50-480E-B7AB-2899C1804E03}" sibTransId="{98C3B6CE-6C36-47F0-8A93-5149BDECD0B1}"/>
    <dgm:cxn modelId="{092E92F0-21AC-48B6-B241-E68498F96139}" type="presOf" srcId="{CBA66F0D-8AE8-4A87-BD26-5FFDC9843F72}" destId="{91E714BE-88CD-4410-BF12-A7E2C0891ADB}" srcOrd="0" destOrd="0" presId="urn:microsoft.com/office/officeart/2005/8/layout/list1"/>
    <dgm:cxn modelId="{AB43F7F1-3CB6-4A24-BEBF-38EEDB559471}" srcId="{CBA66F0D-8AE8-4A87-BD26-5FFDC9843F72}" destId="{401FB830-1DC0-4941-BB1F-E3C2A3F82D64}" srcOrd="0" destOrd="0" parTransId="{1B7B8553-7C88-4DAE-A63D-497700E288DC}" sibTransId="{1C46B3F8-504E-4AF7-9E6B-FA7555CAAB40}"/>
    <dgm:cxn modelId="{E9B074AF-61F9-4174-97C8-7DB8286C4906}" type="presParOf" srcId="{F3B7B149-5430-46A7-BF2B-5FEEDF247ED3}" destId="{57EBCA05-ECDC-4527-805E-B12FDB2CF592}" srcOrd="0" destOrd="0" presId="urn:microsoft.com/office/officeart/2005/8/layout/list1"/>
    <dgm:cxn modelId="{53C96563-428F-4874-BAFF-798EEC7DE1B7}" type="presParOf" srcId="{57EBCA05-ECDC-4527-805E-B12FDB2CF592}" destId="{91E714BE-88CD-4410-BF12-A7E2C0891ADB}" srcOrd="0" destOrd="0" presId="urn:microsoft.com/office/officeart/2005/8/layout/list1"/>
    <dgm:cxn modelId="{F1569F03-48DF-4E78-B18A-630ADC9915DF}" type="presParOf" srcId="{57EBCA05-ECDC-4527-805E-B12FDB2CF592}" destId="{C9B5B910-1B03-466E-B7BA-542B0D16ABFA}" srcOrd="1" destOrd="0" presId="urn:microsoft.com/office/officeart/2005/8/layout/list1"/>
    <dgm:cxn modelId="{6C90DA27-02C1-4398-B398-1A17F2367065}" type="presParOf" srcId="{F3B7B149-5430-46A7-BF2B-5FEEDF247ED3}" destId="{08CFB5E2-37B0-46D4-92C8-A3C42DF32887}" srcOrd="1" destOrd="0" presId="urn:microsoft.com/office/officeart/2005/8/layout/list1"/>
    <dgm:cxn modelId="{A6FF7F1B-0722-4BCE-8921-5A9619FA5652}" type="presParOf" srcId="{F3B7B149-5430-46A7-BF2B-5FEEDF247ED3}" destId="{7D0CBE77-4238-4A5E-B50A-16382CD66E63}" srcOrd="2" destOrd="0" presId="urn:microsoft.com/office/officeart/2005/8/layout/list1"/>
    <dgm:cxn modelId="{F835DF00-85C2-47C8-BC3D-AE24E51364D6}" type="presParOf" srcId="{F3B7B149-5430-46A7-BF2B-5FEEDF247ED3}" destId="{33AD19C1-7A39-4529-A294-71CAC5C08EE8}" srcOrd="3" destOrd="0" presId="urn:microsoft.com/office/officeart/2005/8/layout/list1"/>
    <dgm:cxn modelId="{F869041E-BF83-481D-9D0D-5263166C0172}" type="presParOf" srcId="{F3B7B149-5430-46A7-BF2B-5FEEDF247ED3}" destId="{3B205FB9-9D34-4B31-8326-BC78E721DA0E}" srcOrd="4" destOrd="0" presId="urn:microsoft.com/office/officeart/2005/8/layout/list1"/>
    <dgm:cxn modelId="{3F423BE7-52E3-4648-B4FB-27F829FE5CEA}" type="presParOf" srcId="{3B205FB9-9D34-4B31-8326-BC78E721DA0E}" destId="{F19A39C2-F7C3-4D2C-93F3-4E5969D6AC3A}" srcOrd="0" destOrd="0" presId="urn:microsoft.com/office/officeart/2005/8/layout/list1"/>
    <dgm:cxn modelId="{E3955575-66F5-4BEE-8607-780A9F699291}" type="presParOf" srcId="{3B205FB9-9D34-4B31-8326-BC78E721DA0E}" destId="{DB768E03-20C3-40B6-954C-360B49C1D059}" srcOrd="1" destOrd="0" presId="urn:microsoft.com/office/officeart/2005/8/layout/list1"/>
    <dgm:cxn modelId="{D2543FC0-433C-42BE-843F-B65C91779490}" type="presParOf" srcId="{F3B7B149-5430-46A7-BF2B-5FEEDF247ED3}" destId="{F417FAAF-151E-4351-B0B8-4044C4441CD4}" srcOrd="5" destOrd="0" presId="urn:microsoft.com/office/officeart/2005/8/layout/list1"/>
    <dgm:cxn modelId="{100E632C-C547-4EB3-BD9F-759BBC4884F0}" type="presParOf" srcId="{F3B7B149-5430-46A7-BF2B-5FEEDF247ED3}" destId="{C592E26C-DA8F-47C3-8FB0-C99B4BD47BC0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DE9ACC2-C9AF-45D1-AACD-433F48C3D3D2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9A3F6EDB-88CA-4DFD-9F1F-818654D9AD7B}">
      <dgm:prSet/>
      <dgm:spPr/>
      <dgm:t>
        <a:bodyPr/>
        <a:lstStyle/>
        <a:p>
          <a:r>
            <a:rPr lang="en-US"/>
            <a:t>Social and Psychological Barriers</a:t>
          </a:r>
        </a:p>
      </dgm:t>
    </dgm:pt>
    <dgm:pt modelId="{E2712854-0360-410E-8BAA-2D5161D26942}" type="parTrans" cxnId="{CB63805A-AEFE-41D4-9A4E-2A21946FFC3D}">
      <dgm:prSet/>
      <dgm:spPr/>
      <dgm:t>
        <a:bodyPr/>
        <a:lstStyle/>
        <a:p>
          <a:endParaRPr lang="en-US"/>
        </a:p>
      </dgm:t>
    </dgm:pt>
    <dgm:pt modelId="{BD7C30E1-EE3C-4220-9CFA-513E3E5E2118}" type="sibTrans" cxnId="{CB63805A-AEFE-41D4-9A4E-2A21946FFC3D}">
      <dgm:prSet/>
      <dgm:spPr/>
      <dgm:t>
        <a:bodyPr/>
        <a:lstStyle/>
        <a:p>
          <a:endParaRPr lang="en-US"/>
        </a:p>
      </dgm:t>
    </dgm:pt>
    <dgm:pt modelId="{60BD4C0E-BF8F-4D9F-8607-4ECF41D2A440}">
      <dgm:prSet/>
      <dgm:spPr/>
      <dgm:t>
        <a:bodyPr/>
        <a:lstStyle/>
        <a:p>
          <a:r>
            <a:rPr lang="en-US"/>
            <a:t>Isolation and lack of support</a:t>
          </a:r>
        </a:p>
      </dgm:t>
    </dgm:pt>
    <dgm:pt modelId="{88D730ED-E104-47B8-8A61-60DA4A10E54B}" type="parTrans" cxnId="{4DEE901A-809D-4AF8-8450-05C2ABFDDF57}">
      <dgm:prSet/>
      <dgm:spPr/>
      <dgm:t>
        <a:bodyPr/>
        <a:lstStyle/>
        <a:p>
          <a:endParaRPr lang="en-US"/>
        </a:p>
      </dgm:t>
    </dgm:pt>
    <dgm:pt modelId="{F8AE6297-8AD7-4CC9-A546-FDE9A92B9683}" type="sibTrans" cxnId="{4DEE901A-809D-4AF8-8450-05C2ABFDDF57}">
      <dgm:prSet/>
      <dgm:spPr/>
      <dgm:t>
        <a:bodyPr/>
        <a:lstStyle/>
        <a:p>
          <a:endParaRPr lang="en-US"/>
        </a:p>
      </dgm:t>
    </dgm:pt>
    <dgm:pt modelId="{404C2250-B25F-46DA-A88A-8BF6E8505628}">
      <dgm:prSet/>
      <dgm:spPr/>
      <dgm:t>
        <a:bodyPr/>
        <a:lstStyle/>
        <a:p>
          <a:r>
            <a:rPr lang="en-US"/>
            <a:t>Low self-esteem and trust issues</a:t>
          </a:r>
        </a:p>
      </dgm:t>
    </dgm:pt>
    <dgm:pt modelId="{956EC1F0-14FB-4DF3-8B70-05D150EEF034}" type="parTrans" cxnId="{491E4154-85D1-4598-8123-DC230E09AD7F}">
      <dgm:prSet/>
      <dgm:spPr/>
      <dgm:t>
        <a:bodyPr/>
        <a:lstStyle/>
        <a:p>
          <a:endParaRPr lang="en-US"/>
        </a:p>
      </dgm:t>
    </dgm:pt>
    <dgm:pt modelId="{FA49C303-840F-4C45-9FD8-D21E932CBC4A}" type="sibTrans" cxnId="{491E4154-85D1-4598-8123-DC230E09AD7F}">
      <dgm:prSet/>
      <dgm:spPr/>
      <dgm:t>
        <a:bodyPr/>
        <a:lstStyle/>
        <a:p>
          <a:endParaRPr lang="en-US"/>
        </a:p>
      </dgm:t>
    </dgm:pt>
    <dgm:pt modelId="{6BC41558-90FC-4DF2-8D53-402389FCBCF1}">
      <dgm:prSet/>
      <dgm:spPr/>
      <dgm:t>
        <a:bodyPr/>
        <a:lstStyle/>
        <a:p>
          <a:r>
            <a:rPr lang="en-US"/>
            <a:t>Systemic Issues</a:t>
          </a:r>
        </a:p>
      </dgm:t>
    </dgm:pt>
    <dgm:pt modelId="{35D75BA3-54B7-4190-B26C-791043632DC8}" type="parTrans" cxnId="{A66CBADC-3899-4216-8E42-BAB3A565C80F}">
      <dgm:prSet/>
      <dgm:spPr/>
      <dgm:t>
        <a:bodyPr/>
        <a:lstStyle/>
        <a:p>
          <a:endParaRPr lang="en-US"/>
        </a:p>
      </dgm:t>
    </dgm:pt>
    <dgm:pt modelId="{CA49F383-9C8A-485E-925F-BBB70731A09C}" type="sibTrans" cxnId="{A66CBADC-3899-4216-8E42-BAB3A565C80F}">
      <dgm:prSet/>
      <dgm:spPr/>
      <dgm:t>
        <a:bodyPr/>
        <a:lstStyle/>
        <a:p>
          <a:endParaRPr lang="en-US"/>
        </a:p>
      </dgm:t>
    </dgm:pt>
    <dgm:pt modelId="{9D097152-29F7-4DFE-B244-E1F0A75FAB0D}">
      <dgm:prSet/>
      <dgm:spPr/>
      <dgm:t>
        <a:bodyPr/>
        <a:lstStyle/>
        <a:p>
          <a:r>
            <a:rPr lang="en-US"/>
            <a:t>Overcrowding and underfunding</a:t>
          </a:r>
        </a:p>
      </dgm:t>
    </dgm:pt>
    <dgm:pt modelId="{506DE059-0F12-4688-9575-EC871B77A823}" type="parTrans" cxnId="{1C927DAB-4779-4B8E-8687-005BDCEDC75E}">
      <dgm:prSet/>
      <dgm:spPr/>
      <dgm:t>
        <a:bodyPr/>
        <a:lstStyle/>
        <a:p>
          <a:endParaRPr lang="en-US"/>
        </a:p>
      </dgm:t>
    </dgm:pt>
    <dgm:pt modelId="{B54AB67B-703D-4F60-BC6A-72875678BFE6}" type="sibTrans" cxnId="{1C927DAB-4779-4B8E-8687-005BDCEDC75E}">
      <dgm:prSet/>
      <dgm:spPr/>
      <dgm:t>
        <a:bodyPr/>
        <a:lstStyle/>
        <a:p>
          <a:endParaRPr lang="en-US"/>
        </a:p>
      </dgm:t>
    </dgm:pt>
    <dgm:pt modelId="{DC9A1E8B-7F98-414C-AC48-652750E623A4}">
      <dgm:prSet/>
      <dgm:spPr/>
      <dgm:t>
        <a:bodyPr/>
        <a:lstStyle/>
        <a:p>
          <a:r>
            <a:rPr lang="en-US"/>
            <a:t>Limited access to education and vocational training</a:t>
          </a:r>
        </a:p>
      </dgm:t>
    </dgm:pt>
    <dgm:pt modelId="{B9D22E9B-3EAF-4B39-982C-74FECA36AC94}" type="parTrans" cxnId="{FF10AF3E-58D6-4A7F-ACAA-B73CD12806C2}">
      <dgm:prSet/>
      <dgm:spPr/>
      <dgm:t>
        <a:bodyPr/>
        <a:lstStyle/>
        <a:p>
          <a:endParaRPr lang="en-US"/>
        </a:p>
      </dgm:t>
    </dgm:pt>
    <dgm:pt modelId="{295A03A1-5265-470B-A12E-FCB91EC460F7}" type="sibTrans" cxnId="{FF10AF3E-58D6-4A7F-ACAA-B73CD12806C2}">
      <dgm:prSet/>
      <dgm:spPr/>
      <dgm:t>
        <a:bodyPr/>
        <a:lstStyle/>
        <a:p>
          <a:endParaRPr lang="en-US"/>
        </a:p>
      </dgm:t>
    </dgm:pt>
    <dgm:pt modelId="{13C9E97A-1349-4710-9869-A04C1261FDAC}" type="pres">
      <dgm:prSet presAssocID="{1DE9ACC2-C9AF-45D1-AACD-433F48C3D3D2}" presName="linear" presStyleCnt="0">
        <dgm:presLayoutVars>
          <dgm:dir/>
          <dgm:animLvl val="lvl"/>
          <dgm:resizeHandles val="exact"/>
        </dgm:presLayoutVars>
      </dgm:prSet>
      <dgm:spPr/>
    </dgm:pt>
    <dgm:pt modelId="{0960D18C-0A4E-42E0-B42D-AA1FD6948B85}" type="pres">
      <dgm:prSet presAssocID="{9A3F6EDB-88CA-4DFD-9F1F-818654D9AD7B}" presName="parentLin" presStyleCnt="0"/>
      <dgm:spPr/>
    </dgm:pt>
    <dgm:pt modelId="{FED640B6-B37F-4743-84DE-826EBF6D413F}" type="pres">
      <dgm:prSet presAssocID="{9A3F6EDB-88CA-4DFD-9F1F-818654D9AD7B}" presName="parentLeftMargin" presStyleLbl="node1" presStyleIdx="0" presStyleCnt="2"/>
      <dgm:spPr/>
    </dgm:pt>
    <dgm:pt modelId="{1EBE59BF-E7E0-4285-8D59-0048834226BE}" type="pres">
      <dgm:prSet presAssocID="{9A3F6EDB-88CA-4DFD-9F1F-818654D9AD7B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59848C52-7788-4CFC-935F-3165EE167E10}" type="pres">
      <dgm:prSet presAssocID="{9A3F6EDB-88CA-4DFD-9F1F-818654D9AD7B}" presName="negativeSpace" presStyleCnt="0"/>
      <dgm:spPr/>
    </dgm:pt>
    <dgm:pt modelId="{0A67CFA8-C59E-43E6-B311-9B6E08C6CC1C}" type="pres">
      <dgm:prSet presAssocID="{9A3F6EDB-88CA-4DFD-9F1F-818654D9AD7B}" presName="childText" presStyleLbl="conFgAcc1" presStyleIdx="0" presStyleCnt="2">
        <dgm:presLayoutVars>
          <dgm:bulletEnabled val="1"/>
        </dgm:presLayoutVars>
      </dgm:prSet>
      <dgm:spPr/>
    </dgm:pt>
    <dgm:pt modelId="{08B4520E-B9A9-4D95-89BD-06B3F8F59696}" type="pres">
      <dgm:prSet presAssocID="{BD7C30E1-EE3C-4220-9CFA-513E3E5E2118}" presName="spaceBetweenRectangles" presStyleCnt="0"/>
      <dgm:spPr/>
    </dgm:pt>
    <dgm:pt modelId="{9BC8E2F8-2A4D-49CC-A1B0-1939524E3007}" type="pres">
      <dgm:prSet presAssocID="{6BC41558-90FC-4DF2-8D53-402389FCBCF1}" presName="parentLin" presStyleCnt="0"/>
      <dgm:spPr/>
    </dgm:pt>
    <dgm:pt modelId="{30713FFE-8A94-4DB8-891D-74D583AA5F3A}" type="pres">
      <dgm:prSet presAssocID="{6BC41558-90FC-4DF2-8D53-402389FCBCF1}" presName="parentLeftMargin" presStyleLbl="node1" presStyleIdx="0" presStyleCnt="2"/>
      <dgm:spPr/>
    </dgm:pt>
    <dgm:pt modelId="{37A1D7AA-1875-46E1-AD83-283DFF26976D}" type="pres">
      <dgm:prSet presAssocID="{6BC41558-90FC-4DF2-8D53-402389FCBCF1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C91496BB-BF6A-4E45-B1C7-97583EA7933D}" type="pres">
      <dgm:prSet presAssocID="{6BC41558-90FC-4DF2-8D53-402389FCBCF1}" presName="negativeSpace" presStyleCnt="0"/>
      <dgm:spPr/>
    </dgm:pt>
    <dgm:pt modelId="{A6AC5A3D-7A2D-49EE-9811-16F0467BADA9}" type="pres">
      <dgm:prSet presAssocID="{6BC41558-90FC-4DF2-8D53-402389FCBCF1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406F4100-6CAC-4A51-AA14-D03E5D2F9A36}" type="presOf" srcId="{9A3F6EDB-88CA-4DFD-9F1F-818654D9AD7B}" destId="{FED640B6-B37F-4743-84DE-826EBF6D413F}" srcOrd="0" destOrd="0" presId="urn:microsoft.com/office/officeart/2005/8/layout/list1"/>
    <dgm:cxn modelId="{DF84E915-88B4-4EF9-98EF-8149E3493008}" type="presOf" srcId="{9D097152-29F7-4DFE-B244-E1F0A75FAB0D}" destId="{A6AC5A3D-7A2D-49EE-9811-16F0467BADA9}" srcOrd="0" destOrd="0" presId="urn:microsoft.com/office/officeart/2005/8/layout/list1"/>
    <dgm:cxn modelId="{4DEE901A-809D-4AF8-8450-05C2ABFDDF57}" srcId="{9A3F6EDB-88CA-4DFD-9F1F-818654D9AD7B}" destId="{60BD4C0E-BF8F-4D9F-8607-4ECF41D2A440}" srcOrd="0" destOrd="0" parTransId="{88D730ED-E104-47B8-8A61-60DA4A10E54B}" sibTransId="{F8AE6297-8AD7-4CC9-A546-FDE9A92B9683}"/>
    <dgm:cxn modelId="{04B1911F-CB17-4A8B-8840-F6B6C8C4ED99}" type="presOf" srcId="{9A3F6EDB-88CA-4DFD-9F1F-818654D9AD7B}" destId="{1EBE59BF-E7E0-4285-8D59-0048834226BE}" srcOrd="1" destOrd="0" presId="urn:microsoft.com/office/officeart/2005/8/layout/list1"/>
    <dgm:cxn modelId="{917FAC26-DAB5-4AA1-8E78-34C77C492AE9}" type="presOf" srcId="{6BC41558-90FC-4DF2-8D53-402389FCBCF1}" destId="{30713FFE-8A94-4DB8-891D-74D583AA5F3A}" srcOrd="0" destOrd="0" presId="urn:microsoft.com/office/officeart/2005/8/layout/list1"/>
    <dgm:cxn modelId="{FF10AF3E-58D6-4A7F-ACAA-B73CD12806C2}" srcId="{6BC41558-90FC-4DF2-8D53-402389FCBCF1}" destId="{DC9A1E8B-7F98-414C-AC48-652750E623A4}" srcOrd="1" destOrd="0" parTransId="{B9D22E9B-3EAF-4B39-982C-74FECA36AC94}" sibTransId="{295A03A1-5265-470B-A12E-FCB91EC460F7}"/>
    <dgm:cxn modelId="{3E016245-EAD7-44AE-BF29-03999679A97F}" type="presOf" srcId="{6BC41558-90FC-4DF2-8D53-402389FCBCF1}" destId="{37A1D7AA-1875-46E1-AD83-283DFF26976D}" srcOrd="1" destOrd="0" presId="urn:microsoft.com/office/officeart/2005/8/layout/list1"/>
    <dgm:cxn modelId="{739D4B48-DC16-414E-ACC2-DCFA94C60AFB}" type="presOf" srcId="{DC9A1E8B-7F98-414C-AC48-652750E623A4}" destId="{A6AC5A3D-7A2D-49EE-9811-16F0467BADA9}" srcOrd="0" destOrd="1" presId="urn:microsoft.com/office/officeart/2005/8/layout/list1"/>
    <dgm:cxn modelId="{47EDE54B-C39A-4A62-AD4D-E63E2742F826}" type="presOf" srcId="{404C2250-B25F-46DA-A88A-8BF6E8505628}" destId="{0A67CFA8-C59E-43E6-B311-9B6E08C6CC1C}" srcOrd="0" destOrd="1" presId="urn:microsoft.com/office/officeart/2005/8/layout/list1"/>
    <dgm:cxn modelId="{491E4154-85D1-4598-8123-DC230E09AD7F}" srcId="{9A3F6EDB-88CA-4DFD-9F1F-818654D9AD7B}" destId="{404C2250-B25F-46DA-A88A-8BF6E8505628}" srcOrd="1" destOrd="0" parTransId="{956EC1F0-14FB-4DF3-8B70-05D150EEF034}" sibTransId="{FA49C303-840F-4C45-9FD8-D21E932CBC4A}"/>
    <dgm:cxn modelId="{CB63805A-AEFE-41D4-9A4E-2A21946FFC3D}" srcId="{1DE9ACC2-C9AF-45D1-AACD-433F48C3D3D2}" destId="{9A3F6EDB-88CA-4DFD-9F1F-818654D9AD7B}" srcOrd="0" destOrd="0" parTransId="{E2712854-0360-410E-8BAA-2D5161D26942}" sibTransId="{BD7C30E1-EE3C-4220-9CFA-513E3E5E2118}"/>
    <dgm:cxn modelId="{72558A6C-B5B1-43B4-946C-A7A9B2BF2E47}" type="presOf" srcId="{1DE9ACC2-C9AF-45D1-AACD-433F48C3D3D2}" destId="{13C9E97A-1349-4710-9869-A04C1261FDAC}" srcOrd="0" destOrd="0" presId="urn:microsoft.com/office/officeart/2005/8/layout/list1"/>
    <dgm:cxn modelId="{1C927DAB-4779-4B8E-8687-005BDCEDC75E}" srcId="{6BC41558-90FC-4DF2-8D53-402389FCBCF1}" destId="{9D097152-29F7-4DFE-B244-E1F0A75FAB0D}" srcOrd="0" destOrd="0" parTransId="{506DE059-0F12-4688-9575-EC871B77A823}" sibTransId="{B54AB67B-703D-4F60-BC6A-72875678BFE6}"/>
    <dgm:cxn modelId="{A66CBADC-3899-4216-8E42-BAB3A565C80F}" srcId="{1DE9ACC2-C9AF-45D1-AACD-433F48C3D3D2}" destId="{6BC41558-90FC-4DF2-8D53-402389FCBCF1}" srcOrd="1" destOrd="0" parTransId="{35D75BA3-54B7-4190-B26C-791043632DC8}" sibTransId="{CA49F383-9C8A-485E-925F-BBB70731A09C}"/>
    <dgm:cxn modelId="{34A735F4-8174-4820-81D6-CE5C76700E87}" type="presOf" srcId="{60BD4C0E-BF8F-4D9F-8607-4ECF41D2A440}" destId="{0A67CFA8-C59E-43E6-B311-9B6E08C6CC1C}" srcOrd="0" destOrd="0" presId="urn:microsoft.com/office/officeart/2005/8/layout/list1"/>
    <dgm:cxn modelId="{965DB118-640B-4E9A-8F6D-50174FB7544C}" type="presParOf" srcId="{13C9E97A-1349-4710-9869-A04C1261FDAC}" destId="{0960D18C-0A4E-42E0-B42D-AA1FD6948B85}" srcOrd="0" destOrd="0" presId="urn:microsoft.com/office/officeart/2005/8/layout/list1"/>
    <dgm:cxn modelId="{53678153-4171-428B-AA54-032A2A8D1019}" type="presParOf" srcId="{0960D18C-0A4E-42E0-B42D-AA1FD6948B85}" destId="{FED640B6-B37F-4743-84DE-826EBF6D413F}" srcOrd="0" destOrd="0" presId="urn:microsoft.com/office/officeart/2005/8/layout/list1"/>
    <dgm:cxn modelId="{20C21D3E-5348-40D4-8235-DCBB089A09E4}" type="presParOf" srcId="{0960D18C-0A4E-42E0-B42D-AA1FD6948B85}" destId="{1EBE59BF-E7E0-4285-8D59-0048834226BE}" srcOrd="1" destOrd="0" presId="urn:microsoft.com/office/officeart/2005/8/layout/list1"/>
    <dgm:cxn modelId="{F09643C4-91D4-43A5-B5A7-5BAF59C1AC8B}" type="presParOf" srcId="{13C9E97A-1349-4710-9869-A04C1261FDAC}" destId="{59848C52-7788-4CFC-935F-3165EE167E10}" srcOrd="1" destOrd="0" presId="urn:microsoft.com/office/officeart/2005/8/layout/list1"/>
    <dgm:cxn modelId="{C6709A30-2330-4A47-8666-8B3590EDC050}" type="presParOf" srcId="{13C9E97A-1349-4710-9869-A04C1261FDAC}" destId="{0A67CFA8-C59E-43E6-B311-9B6E08C6CC1C}" srcOrd="2" destOrd="0" presId="urn:microsoft.com/office/officeart/2005/8/layout/list1"/>
    <dgm:cxn modelId="{67863CFC-D86A-433B-99D5-1B0547DC762D}" type="presParOf" srcId="{13C9E97A-1349-4710-9869-A04C1261FDAC}" destId="{08B4520E-B9A9-4D95-89BD-06B3F8F59696}" srcOrd="3" destOrd="0" presId="urn:microsoft.com/office/officeart/2005/8/layout/list1"/>
    <dgm:cxn modelId="{67ACEE9C-FDD2-4384-81C1-9A97DC0CBC74}" type="presParOf" srcId="{13C9E97A-1349-4710-9869-A04C1261FDAC}" destId="{9BC8E2F8-2A4D-49CC-A1B0-1939524E3007}" srcOrd="4" destOrd="0" presId="urn:microsoft.com/office/officeart/2005/8/layout/list1"/>
    <dgm:cxn modelId="{EC78FA11-0329-45C7-A19A-234B27739A1A}" type="presParOf" srcId="{9BC8E2F8-2A4D-49CC-A1B0-1939524E3007}" destId="{30713FFE-8A94-4DB8-891D-74D583AA5F3A}" srcOrd="0" destOrd="0" presId="urn:microsoft.com/office/officeart/2005/8/layout/list1"/>
    <dgm:cxn modelId="{FDB32461-A0EC-4A5C-B67D-67B60DF45EB2}" type="presParOf" srcId="{9BC8E2F8-2A4D-49CC-A1B0-1939524E3007}" destId="{37A1D7AA-1875-46E1-AD83-283DFF26976D}" srcOrd="1" destOrd="0" presId="urn:microsoft.com/office/officeart/2005/8/layout/list1"/>
    <dgm:cxn modelId="{4BBC6DE9-FFD8-4503-B137-AEC6E969E006}" type="presParOf" srcId="{13C9E97A-1349-4710-9869-A04C1261FDAC}" destId="{C91496BB-BF6A-4E45-B1C7-97583EA7933D}" srcOrd="5" destOrd="0" presId="urn:microsoft.com/office/officeart/2005/8/layout/list1"/>
    <dgm:cxn modelId="{D64ED072-EA34-4F0D-AE9B-BA9137BDFA75}" type="presParOf" srcId="{13C9E97A-1349-4710-9869-A04C1261FDAC}" destId="{A6AC5A3D-7A2D-49EE-9811-16F0467BADA9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9490DCC-1E0F-4C89-BF9B-E8A2ADA4A63D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3964B9B6-D812-4DB2-8496-920C00A49E30}">
      <dgm:prSet/>
      <dgm:spPr/>
      <dgm:t>
        <a:bodyPr/>
        <a:lstStyle/>
        <a:p>
          <a:r>
            <a:rPr lang="en-US"/>
            <a:t>Emotional Support and Guidance</a:t>
          </a:r>
        </a:p>
      </dgm:t>
    </dgm:pt>
    <dgm:pt modelId="{E0D1B41A-C14F-4E82-843B-68E764DC2391}" type="parTrans" cxnId="{CD90931E-BBCB-4C3A-A11F-A079358718F6}">
      <dgm:prSet/>
      <dgm:spPr/>
      <dgm:t>
        <a:bodyPr/>
        <a:lstStyle/>
        <a:p>
          <a:endParaRPr lang="en-US"/>
        </a:p>
      </dgm:t>
    </dgm:pt>
    <dgm:pt modelId="{FE9A9B2E-9D5E-49A1-B277-CC9A18BE27C1}" type="sibTrans" cxnId="{CD90931E-BBCB-4C3A-A11F-A079358718F6}">
      <dgm:prSet/>
      <dgm:spPr/>
      <dgm:t>
        <a:bodyPr/>
        <a:lstStyle/>
        <a:p>
          <a:endParaRPr lang="en-US"/>
        </a:p>
      </dgm:t>
    </dgm:pt>
    <dgm:pt modelId="{BF989A8D-272F-4F42-9D77-76D0FD7166F2}">
      <dgm:prSet/>
      <dgm:spPr/>
      <dgm:t>
        <a:bodyPr/>
        <a:lstStyle/>
        <a:p>
          <a:r>
            <a:rPr lang="en-US"/>
            <a:t>Building trust and providing emotional stability</a:t>
          </a:r>
        </a:p>
      </dgm:t>
    </dgm:pt>
    <dgm:pt modelId="{0EC671E7-B362-4719-9466-70E6B99D9A40}" type="parTrans" cxnId="{9FB587E5-B712-4246-929D-0B651B607E60}">
      <dgm:prSet/>
      <dgm:spPr/>
      <dgm:t>
        <a:bodyPr/>
        <a:lstStyle/>
        <a:p>
          <a:endParaRPr lang="en-US"/>
        </a:p>
      </dgm:t>
    </dgm:pt>
    <dgm:pt modelId="{9DBCE3E1-9E0E-4631-B72B-F7FCEC803505}" type="sibTrans" cxnId="{9FB587E5-B712-4246-929D-0B651B607E60}">
      <dgm:prSet/>
      <dgm:spPr/>
      <dgm:t>
        <a:bodyPr/>
        <a:lstStyle/>
        <a:p>
          <a:endParaRPr lang="en-US"/>
        </a:p>
      </dgm:t>
    </dgm:pt>
    <dgm:pt modelId="{5129CD75-1E89-47E7-8D6C-E937A8ADFE14}">
      <dgm:prSet/>
      <dgm:spPr/>
      <dgm:t>
        <a:bodyPr/>
        <a:lstStyle/>
        <a:p>
          <a:r>
            <a:rPr lang="en-US"/>
            <a:t>Reducing feelings of isolation and depression</a:t>
          </a:r>
        </a:p>
      </dgm:t>
    </dgm:pt>
    <dgm:pt modelId="{3294F81D-3220-4D63-B464-0A1AB60B5A89}" type="parTrans" cxnId="{F5D26B8F-4F99-4EF7-9412-B9D76CB4B458}">
      <dgm:prSet/>
      <dgm:spPr/>
      <dgm:t>
        <a:bodyPr/>
        <a:lstStyle/>
        <a:p>
          <a:endParaRPr lang="en-US"/>
        </a:p>
      </dgm:t>
    </dgm:pt>
    <dgm:pt modelId="{37CC9581-0AB6-4A98-BD0C-C0097B81072B}" type="sibTrans" cxnId="{F5D26B8F-4F99-4EF7-9412-B9D76CB4B458}">
      <dgm:prSet/>
      <dgm:spPr/>
      <dgm:t>
        <a:bodyPr/>
        <a:lstStyle/>
        <a:p>
          <a:endParaRPr lang="en-US"/>
        </a:p>
      </dgm:t>
    </dgm:pt>
    <dgm:pt modelId="{09B7D941-B282-4FCC-B133-B708002D3F79}">
      <dgm:prSet/>
      <dgm:spPr/>
      <dgm:t>
        <a:bodyPr/>
        <a:lstStyle/>
        <a:p>
          <a:r>
            <a:rPr lang="en-US"/>
            <a:t>Skills Development</a:t>
          </a:r>
        </a:p>
      </dgm:t>
    </dgm:pt>
    <dgm:pt modelId="{7420F346-E9F5-443D-BDD2-CF5EB29CC21A}" type="parTrans" cxnId="{2AE117AF-5F94-4E23-BC3A-FF43183E230A}">
      <dgm:prSet/>
      <dgm:spPr/>
      <dgm:t>
        <a:bodyPr/>
        <a:lstStyle/>
        <a:p>
          <a:endParaRPr lang="en-US"/>
        </a:p>
      </dgm:t>
    </dgm:pt>
    <dgm:pt modelId="{C8AE0C73-AA3C-4B56-82E0-B539489A10B8}" type="sibTrans" cxnId="{2AE117AF-5F94-4E23-BC3A-FF43183E230A}">
      <dgm:prSet/>
      <dgm:spPr/>
      <dgm:t>
        <a:bodyPr/>
        <a:lstStyle/>
        <a:p>
          <a:endParaRPr lang="en-US"/>
        </a:p>
      </dgm:t>
    </dgm:pt>
    <dgm:pt modelId="{E056406B-1591-41C9-BFCA-EFBD617758E6}">
      <dgm:prSet/>
      <dgm:spPr/>
      <dgm:t>
        <a:bodyPr/>
        <a:lstStyle/>
        <a:p>
          <a:r>
            <a:rPr lang="en-US"/>
            <a:t>Enhancing educational and vocational skills</a:t>
          </a:r>
        </a:p>
      </dgm:t>
    </dgm:pt>
    <dgm:pt modelId="{50448C62-0088-4160-B976-2D64CB312CF2}" type="parTrans" cxnId="{95AE7818-1455-4B1A-8307-7ABF01CC287F}">
      <dgm:prSet/>
      <dgm:spPr/>
      <dgm:t>
        <a:bodyPr/>
        <a:lstStyle/>
        <a:p>
          <a:endParaRPr lang="en-US"/>
        </a:p>
      </dgm:t>
    </dgm:pt>
    <dgm:pt modelId="{35487032-55EF-4027-8062-01724E035BC4}" type="sibTrans" cxnId="{95AE7818-1455-4B1A-8307-7ABF01CC287F}">
      <dgm:prSet/>
      <dgm:spPr/>
      <dgm:t>
        <a:bodyPr/>
        <a:lstStyle/>
        <a:p>
          <a:endParaRPr lang="en-US"/>
        </a:p>
      </dgm:t>
    </dgm:pt>
    <dgm:pt modelId="{5DC05AAD-495F-4B43-9768-0FB25F0B6DAE}">
      <dgm:prSet/>
      <dgm:spPr/>
      <dgm:t>
        <a:bodyPr/>
        <a:lstStyle/>
        <a:p>
          <a:r>
            <a:rPr lang="en-US"/>
            <a:t>Encouraging personal growth and self-improvement</a:t>
          </a:r>
        </a:p>
      </dgm:t>
    </dgm:pt>
    <dgm:pt modelId="{342BC460-E50F-43C5-83AD-9198C7C875AC}" type="parTrans" cxnId="{9F47A3DE-D0C0-4D8F-A873-05BE1CF13E49}">
      <dgm:prSet/>
      <dgm:spPr/>
      <dgm:t>
        <a:bodyPr/>
        <a:lstStyle/>
        <a:p>
          <a:endParaRPr lang="en-US"/>
        </a:p>
      </dgm:t>
    </dgm:pt>
    <dgm:pt modelId="{31323817-742E-4F06-B0E1-F3BDA98F55BF}" type="sibTrans" cxnId="{9F47A3DE-D0C0-4D8F-A873-05BE1CF13E49}">
      <dgm:prSet/>
      <dgm:spPr/>
      <dgm:t>
        <a:bodyPr/>
        <a:lstStyle/>
        <a:p>
          <a:endParaRPr lang="en-US"/>
        </a:p>
      </dgm:t>
    </dgm:pt>
    <dgm:pt modelId="{BA09CAF6-EDB5-4124-A493-76B10D2CB125}">
      <dgm:prSet/>
      <dgm:spPr/>
      <dgm:t>
        <a:bodyPr/>
        <a:lstStyle/>
        <a:p>
          <a:r>
            <a:rPr lang="en-US"/>
            <a:t>Positive Role Models</a:t>
          </a:r>
        </a:p>
      </dgm:t>
    </dgm:pt>
    <dgm:pt modelId="{BD239D00-EC8F-416E-9731-720FCFAB98B2}" type="parTrans" cxnId="{51CAB613-C33C-4378-B2E4-5BD48697FA1E}">
      <dgm:prSet/>
      <dgm:spPr/>
      <dgm:t>
        <a:bodyPr/>
        <a:lstStyle/>
        <a:p>
          <a:endParaRPr lang="en-US"/>
        </a:p>
      </dgm:t>
    </dgm:pt>
    <dgm:pt modelId="{4FF41A44-8AC5-406C-9F63-2DBB0199F035}" type="sibTrans" cxnId="{51CAB613-C33C-4378-B2E4-5BD48697FA1E}">
      <dgm:prSet/>
      <dgm:spPr/>
      <dgm:t>
        <a:bodyPr/>
        <a:lstStyle/>
        <a:p>
          <a:endParaRPr lang="en-US"/>
        </a:p>
      </dgm:t>
    </dgm:pt>
    <dgm:pt modelId="{DD46BC24-340A-4A1E-839A-C5F99297BE33}">
      <dgm:prSet/>
      <dgm:spPr/>
      <dgm:t>
        <a:bodyPr/>
        <a:lstStyle/>
        <a:p>
          <a:r>
            <a:rPr lang="en-US"/>
            <a:t>Providing examples of successful reintegration</a:t>
          </a:r>
        </a:p>
      </dgm:t>
    </dgm:pt>
    <dgm:pt modelId="{3DD0F651-AAB4-41A0-B69A-7F7966863DAB}" type="parTrans" cxnId="{C3F91142-DFDE-4EEB-A12A-A66995CAA66F}">
      <dgm:prSet/>
      <dgm:spPr/>
      <dgm:t>
        <a:bodyPr/>
        <a:lstStyle/>
        <a:p>
          <a:endParaRPr lang="en-US"/>
        </a:p>
      </dgm:t>
    </dgm:pt>
    <dgm:pt modelId="{ED155C36-DEAE-4139-B362-17690A315F87}" type="sibTrans" cxnId="{C3F91142-DFDE-4EEB-A12A-A66995CAA66F}">
      <dgm:prSet/>
      <dgm:spPr/>
      <dgm:t>
        <a:bodyPr/>
        <a:lstStyle/>
        <a:p>
          <a:endParaRPr lang="en-US"/>
        </a:p>
      </dgm:t>
    </dgm:pt>
    <dgm:pt modelId="{EC86417F-97BC-4045-A3F8-B791174ED8D1}">
      <dgm:prSet/>
      <dgm:spPr/>
      <dgm:t>
        <a:bodyPr/>
        <a:lstStyle/>
        <a:p>
          <a:r>
            <a:rPr lang="en-US"/>
            <a:t>Inspiring hope and motivation</a:t>
          </a:r>
        </a:p>
      </dgm:t>
    </dgm:pt>
    <dgm:pt modelId="{1320FE4F-B2EB-4903-801B-1F402CD48A04}" type="parTrans" cxnId="{0FB6DBB9-BC93-45AA-8F70-18EC9D8E140C}">
      <dgm:prSet/>
      <dgm:spPr/>
      <dgm:t>
        <a:bodyPr/>
        <a:lstStyle/>
        <a:p>
          <a:endParaRPr lang="en-US"/>
        </a:p>
      </dgm:t>
    </dgm:pt>
    <dgm:pt modelId="{48C80C70-A843-4CBA-981B-1F17259117FA}" type="sibTrans" cxnId="{0FB6DBB9-BC93-45AA-8F70-18EC9D8E140C}">
      <dgm:prSet/>
      <dgm:spPr/>
      <dgm:t>
        <a:bodyPr/>
        <a:lstStyle/>
        <a:p>
          <a:endParaRPr lang="en-US"/>
        </a:p>
      </dgm:t>
    </dgm:pt>
    <dgm:pt modelId="{A136367F-2B6B-40FE-B942-22F58791ADFA}" type="pres">
      <dgm:prSet presAssocID="{79490DCC-1E0F-4C89-BF9B-E8A2ADA4A63D}" presName="linear" presStyleCnt="0">
        <dgm:presLayoutVars>
          <dgm:dir/>
          <dgm:animLvl val="lvl"/>
          <dgm:resizeHandles val="exact"/>
        </dgm:presLayoutVars>
      </dgm:prSet>
      <dgm:spPr/>
    </dgm:pt>
    <dgm:pt modelId="{0A5512D5-DF3F-4A5E-B858-87C1BA0A4E7D}" type="pres">
      <dgm:prSet presAssocID="{3964B9B6-D812-4DB2-8496-920C00A49E30}" presName="parentLin" presStyleCnt="0"/>
      <dgm:spPr/>
    </dgm:pt>
    <dgm:pt modelId="{01FBB6DE-DD52-4D3A-832C-FEA507F3CB26}" type="pres">
      <dgm:prSet presAssocID="{3964B9B6-D812-4DB2-8496-920C00A49E30}" presName="parentLeftMargin" presStyleLbl="node1" presStyleIdx="0" presStyleCnt="3"/>
      <dgm:spPr/>
    </dgm:pt>
    <dgm:pt modelId="{6BE1379E-EB12-4E10-9578-34619D72DF0F}" type="pres">
      <dgm:prSet presAssocID="{3964B9B6-D812-4DB2-8496-920C00A49E3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A0E690CD-8CCC-4F2F-AA72-39DAEF9DC198}" type="pres">
      <dgm:prSet presAssocID="{3964B9B6-D812-4DB2-8496-920C00A49E30}" presName="negativeSpace" presStyleCnt="0"/>
      <dgm:spPr/>
    </dgm:pt>
    <dgm:pt modelId="{70140636-766F-4320-A62A-44E4714B6C69}" type="pres">
      <dgm:prSet presAssocID="{3964B9B6-D812-4DB2-8496-920C00A49E30}" presName="childText" presStyleLbl="conFgAcc1" presStyleIdx="0" presStyleCnt="3">
        <dgm:presLayoutVars>
          <dgm:bulletEnabled val="1"/>
        </dgm:presLayoutVars>
      </dgm:prSet>
      <dgm:spPr/>
    </dgm:pt>
    <dgm:pt modelId="{1C0ABB11-4D48-49A1-BAF7-CD1F1E5491AD}" type="pres">
      <dgm:prSet presAssocID="{FE9A9B2E-9D5E-49A1-B277-CC9A18BE27C1}" presName="spaceBetweenRectangles" presStyleCnt="0"/>
      <dgm:spPr/>
    </dgm:pt>
    <dgm:pt modelId="{29512863-E37D-4102-86D2-99CA45C56C0F}" type="pres">
      <dgm:prSet presAssocID="{09B7D941-B282-4FCC-B133-B708002D3F79}" presName="parentLin" presStyleCnt="0"/>
      <dgm:spPr/>
    </dgm:pt>
    <dgm:pt modelId="{A86B49CE-06C7-47E8-8643-D3DE681B419C}" type="pres">
      <dgm:prSet presAssocID="{09B7D941-B282-4FCC-B133-B708002D3F79}" presName="parentLeftMargin" presStyleLbl="node1" presStyleIdx="0" presStyleCnt="3"/>
      <dgm:spPr/>
    </dgm:pt>
    <dgm:pt modelId="{3576C6F0-3758-49E5-B3A0-9443C6186699}" type="pres">
      <dgm:prSet presAssocID="{09B7D941-B282-4FCC-B133-B708002D3F7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17578EA4-B841-4915-B2E4-78CFF85F8946}" type="pres">
      <dgm:prSet presAssocID="{09B7D941-B282-4FCC-B133-B708002D3F79}" presName="negativeSpace" presStyleCnt="0"/>
      <dgm:spPr/>
    </dgm:pt>
    <dgm:pt modelId="{07E81B41-94E1-41F5-9355-869CBCF7FFBC}" type="pres">
      <dgm:prSet presAssocID="{09B7D941-B282-4FCC-B133-B708002D3F79}" presName="childText" presStyleLbl="conFgAcc1" presStyleIdx="1" presStyleCnt="3">
        <dgm:presLayoutVars>
          <dgm:bulletEnabled val="1"/>
        </dgm:presLayoutVars>
      </dgm:prSet>
      <dgm:spPr/>
    </dgm:pt>
    <dgm:pt modelId="{229E20A5-263A-478F-BFA8-8DF4965A428B}" type="pres">
      <dgm:prSet presAssocID="{C8AE0C73-AA3C-4B56-82E0-B539489A10B8}" presName="spaceBetweenRectangles" presStyleCnt="0"/>
      <dgm:spPr/>
    </dgm:pt>
    <dgm:pt modelId="{63055361-BDEF-49FE-80D2-D75B90180DB8}" type="pres">
      <dgm:prSet presAssocID="{BA09CAF6-EDB5-4124-A493-76B10D2CB125}" presName="parentLin" presStyleCnt="0"/>
      <dgm:spPr/>
    </dgm:pt>
    <dgm:pt modelId="{6D736950-197E-418E-8091-11E6C268953C}" type="pres">
      <dgm:prSet presAssocID="{BA09CAF6-EDB5-4124-A493-76B10D2CB125}" presName="parentLeftMargin" presStyleLbl="node1" presStyleIdx="1" presStyleCnt="3"/>
      <dgm:spPr/>
    </dgm:pt>
    <dgm:pt modelId="{557FBE96-203F-415B-8B3E-E00EFC422CCA}" type="pres">
      <dgm:prSet presAssocID="{BA09CAF6-EDB5-4124-A493-76B10D2CB125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D33E5860-4C6C-4EAE-8796-815432C5C807}" type="pres">
      <dgm:prSet presAssocID="{BA09CAF6-EDB5-4124-A493-76B10D2CB125}" presName="negativeSpace" presStyleCnt="0"/>
      <dgm:spPr/>
    </dgm:pt>
    <dgm:pt modelId="{53D34CB9-1F54-40EA-9DED-8B8DAFCC7043}" type="pres">
      <dgm:prSet presAssocID="{BA09CAF6-EDB5-4124-A493-76B10D2CB125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76EB3E04-FA8A-4133-A0E0-5C31DB84EAE9}" type="presOf" srcId="{3964B9B6-D812-4DB2-8496-920C00A49E30}" destId="{6BE1379E-EB12-4E10-9578-34619D72DF0F}" srcOrd="1" destOrd="0" presId="urn:microsoft.com/office/officeart/2005/8/layout/list1"/>
    <dgm:cxn modelId="{51CAB613-C33C-4378-B2E4-5BD48697FA1E}" srcId="{79490DCC-1E0F-4C89-BF9B-E8A2ADA4A63D}" destId="{BA09CAF6-EDB5-4124-A493-76B10D2CB125}" srcOrd="2" destOrd="0" parTransId="{BD239D00-EC8F-416E-9731-720FCFAB98B2}" sibTransId="{4FF41A44-8AC5-406C-9F63-2DBB0199F035}"/>
    <dgm:cxn modelId="{95AE7818-1455-4B1A-8307-7ABF01CC287F}" srcId="{09B7D941-B282-4FCC-B133-B708002D3F79}" destId="{E056406B-1591-41C9-BFCA-EFBD617758E6}" srcOrd="0" destOrd="0" parTransId="{50448C62-0088-4160-B976-2D64CB312CF2}" sibTransId="{35487032-55EF-4027-8062-01724E035BC4}"/>
    <dgm:cxn modelId="{CD90931E-BBCB-4C3A-A11F-A079358718F6}" srcId="{79490DCC-1E0F-4C89-BF9B-E8A2ADA4A63D}" destId="{3964B9B6-D812-4DB2-8496-920C00A49E30}" srcOrd="0" destOrd="0" parTransId="{E0D1B41A-C14F-4E82-843B-68E764DC2391}" sibTransId="{FE9A9B2E-9D5E-49A1-B277-CC9A18BE27C1}"/>
    <dgm:cxn modelId="{CB13352A-C78F-4FDD-8CBB-CDEEF6C05DA1}" type="presOf" srcId="{BA09CAF6-EDB5-4124-A493-76B10D2CB125}" destId="{6D736950-197E-418E-8091-11E6C268953C}" srcOrd="0" destOrd="0" presId="urn:microsoft.com/office/officeart/2005/8/layout/list1"/>
    <dgm:cxn modelId="{95B8823E-EAA3-47B4-926D-B7065B0B681A}" type="presOf" srcId="{BF989A8D-272F-4F42-9D77-76D0FD7166F2}" destId="{70140636-766F-4320-A62A-44E4714B6C69}" srcOrd="0" destOrd="0" presId="urn:microsoft.com/office/officeart/2005/8/layout/list1"/>
    <dgm:cxn modelId="{C3F91142-DFDE-4EEB-A12A-A66995CAA66F}" srcId="{BA09CAF6-EDB5-4124-A493-76B10D2CB125}" destId="{DD46BC24-340A-4A1E-839A-C5F99297BE33}" srcOrd="0" destOrd="0" parTransId="{3DD0F651-AAB4-41A0-B69A-7F7966863DAB}" sibTransId="{ED155C36-DEAE-4139-B362-17690A315F87}"/>
    <dgm:cxn modelId="{D338E95B-9258-4430-A103-F26A590E25A9}" type="presOf" srcId="{5DC05AAD-495F-4B43-9768-0FB25F0B6DAE}" destId="{07E81B41-94E1-41F5-9355-869CBCF7FFBC}" srcOrd="0" destOrd="1" presId="urn:microsoft.com/office/officeart/2005/8/layout/list1"/>
    <dgm:cxn modelId="{F2A3025E-7C19-4E37-9500-24ADD0D5C290}" type="presOf" srcId="{5129CD75-1E89-47E7-8D6C-E937A8ADFE14}" destId="{70140636-766F-4320-A62A-44E4714B6C69}" srcOrd="0" destOrd="1" presId="urn:microsoft.com/office/officeart/2005/8/layout/list1"/>
    <dgm:cxn modelId="{BFB84F77-C621-485D-8BB8-76DC3C0F96BE}" type="presOf" srcId="{BA09CAF6-EDB5-4124-A493-76B10D2CB125}" destId="{557FBE96-203F-415B-8B3E-E00EFC422CCA}" srcOrd="1" destOrd="0" presId="urn:microsoft.com/office/officeart/2005/8/layout/list1"/>
    <dgm:cxn modelId="{F5D26B8F-4F99-4EF7-9412-B9D76CB4B458}" srcId="{3964B9B6-D812-4DB2-8496-920C00A49E30}" destId="{5129CD75-1E89-47E7-8D6C-E937A8ADFE14}" srcOrd="1" destOrd="0" parTransId="{3294F81D-3220-4D63-B464-0A1AB60B5A89}" sibTransId="{37CC9581-0AB6-4A98-BD0C-C0097B81072B}"/>
    <dgm:cxn modelId="{61837699-5378-4BDD-B6F9-AFCB7230EE32}" type="presOf" srcId="{3964B9B6-D812-4DB2-8496-920C00A49E30}" destId="{01FBB6DE-DD52-4D3A-832C-FEA507F3CB26}" srcOrd="0" destOrd="0" presId="urn:microsoft.com/office/officeart/2005/8/layout/list1"/>
    <dgm:cxn modelId="{3FC5C3A6-95F7-4590-BAA0-91E782460A13}" type="presOf" srcId="{EC86417F-97BC-4045-A3F8-B791174ED8D1}" destId="{53D34CB9-1F54-40EA-9DED-8B8DAFCC7043}" srcOrd="0" destOrd="1" presId="urn:microsoft.com/office/officeart/2005/8/layout/list1"/>
    <dgm:cxn modelId="{875346AA-13A4-4DE7-82A8-4A5F63CF2EDE}" type="presOf" srcId="{79490DCC-1E0F-4C89-BF9B-E8A2ADA4A63D}" destId="{A136367F-2B6B-40FE-B942-22F58791ADFA}" srcOrd="0" destOrd="0" presId="urn:microsoft.com/office/officeart/2005/8/layout/list1"/>
    <dgm:cxn modelId="{7D1647AB-01A6-4423-969E-CE8691BE725F}" type="presOf" srcId="{E056406B-1591-41C9-BFCA-EFBD617758E6}" destId="{07E81B41-94E1-41F5-9355-869CBCF7FFBC}" srcOrd="0" destOrd="0" presId="urn:microsoft.com/office/officeart/2005/8/layout/list1"/>
    <dgm:cxn modelId="{2AE117AF-5F94-4E23-BC3A-FF43183E230A}" srcId="{79490DCC-1E0F-4C89-BF9B-E8A2ADA4A63D}" destId="{09B7D941-B282-4FCC-B133-B708002D3F79}" srcOrd="1" destOrd="0" parTransId="{7420F346-E9F5-443D-BDD2-CF5EB29CC21A}" sibTransId="{C8AE0C73-AA3C-4B56-82E0-B539489A10B8}"/>
    <dgm:cxn modelId="{E1ED31B0-C19F-4618-BE91-E5759AB72375}" type="presOf" srcId="{09B7D941-B282-4FCC-B133-B708002D3F79}" destId="{3576C6F0-3758-49E5-B3A0-9443C6186699}" srcOrd="1" destOrd="0" presId="urn:microsoft.com/office/officeart/2005/8/layout/list1"/>
    <dgm:cxn modelId="{0FB6DBB9-BC93-45AA-8F70-18EC9D8E140C}" srcId="{BA09CAF6-EDB5-4124-A493-76B10D2CB125}" destId="{EC86417F-97BC-4045-A3F8-B791174ED8D1}" srcOrd="1" destOrd="0" parTransId="{1320FE4F-B2EB-4903-801B-1F402CD48A04}" sibTransId="{48C80C70-A843-4CBA-981B-1F17259117FA}"/>
    <dgm:cxn modelId="{1F433CC2-155E-406F-8064-062114F3737F}" type="presOf" srcId="{DD46BC24-340A-4A1E-839A-C5F99297BE33}" destId="{53D34CB9-1F54-40EA-9DED-8B8DAFCC7043}" srcOrd="0" destOrd="0" presId="urn:microsoft.com/office/officeart/2005/8/layout/list1"/>
    <dgm:cxn modelId="{9F47A3DE-D0C0-4D8F-A873-05BE1CF13E49}" srcId="{09B7D941-B282-4FCC-B133-B708002D3F79}" destId="{5DC05AAD-495F-4B43-9768-0FB25F0B6DAE}" srcOrd="1" destOrd="0" parTransId="{342BC460-E50F-43C5-83AD-9198C7C875AC}" sibTransId="{31323817-742E-4F06-B0E1-F3BDA98F55BF}"/>
    <dgm:cxn modelId="{9FB587E5-B712-4246-929D-0B651B607E60}" srcId="{3964B9B6-D812-4DB2-8496-920C00A49E30}" destId="{BF989A8D-272F-4F42-9D77-76D0FD7166F2}" srcOrd="0" destOrd="0" parTransId="{0EC671E7-B362-4719-9466-70E6B99D9A40}" sibTransId="{9DBCE3E1-9E0E-4631-B72B-F7FCEC803505}"/>
    <dgm:cxn modelId="{89B8F8F6-8C70-4938-8108-1A5FED91F8F7}" type="presOf" srcId="{09B7D941-B282-4FCC-B133-B708002D3F79}" destId="{A86B49CE-06C7-47E8-8643-D3DE681B419C}" srcOrd="0" destOrd="0" presId="urn:microsoft.com/office/officeart/2005/8/layout/list1"/>
    <dgm:cxn modelId="{62A7793A-C6D2-4359-9280-72A1F27CD357}" type="presParOf" srcId="{A136367F-2B6B-40FE-B942-22F58791ADFA}" destId="{0A5512D5-DF3F-4A5E-B858-87C1BA0A4E7D}" srcOrd="0" destOrd="0" presId="urn:microsoft.com/office/officeart/2005/8/layout/list1"/>
    <dgm:cxn modelId="{53949287-745B-4011-9226-173082FBB676}" type="presParOf" srcId="{0A5512D5-DF3F-4A5E-B858-87C1BA0A4E7D}" destId="{01FBB6DE-DD52-4D3A-832C-FEA507F3CB26}" srcOrd="0" destOrd="0" presId="urn:microsoft.com/office/officeart/2005/8/layout/list1"/>
    <dgm:cxn modelId="{741433E6-7C97-406D-81FC-1BDBC4BD2F8E}" type="presParOf" srcId="{0A5512D5-DF3F-4A5E-B858-87C1BA0A4E7D}" destId="{6BE1379E-EB12-4E10-9578-34619D72DF0F}" srcOrd="1" destOrd="0" presId="urn:microsoft.com/office/officeart/2005/8/layout/list1"/>
    <dgm:cxn modelId="{F8A9F758-455B-403F-835C-0CAD37539729}" type="presParOf" srcId="{A136367F-2B6B-40FE-B942-22F58791ADFA}" destId="{A0E690CD-8CCC-4F2F-AA72-39DAEF9DC198}" srcOrd="1" destOrd="0" presId="urn:microsoft.com/office/officeart/2005/8/layout/list1"/>
    <dgm:cxn modelId="{77AA2563-38E8-4CB9-A130-C7F0E01BFBAB}" type="presParOf" srcId="{A136367F-2B6B-40FE-B942-22F58791ADFA}" destId="{70140636-766F-4320-A62A-44E4714B6C69}" srcOrd="2" destOrd="0" presId="urn:microsoft.com/office/officeart/2005/8/layout/list1"/>
    <dgm:cxn modelId="{DFF088AF-BDC1-4A64-A714-3240E816994F}" type="presParOf" srcId="{A136367F-2B6B-40FE-B942-22F58791ADFA}" destId="{1C0ABB11-4D48-49A1-BAF7-CD1F1E5491AD}" srcOrd="3" destOrd="0" presId="urn:microsoft.com/office/officeart/2005/8/layout/list1"/>
    <dgm:cxn modelId="{13223D88-C30D-4B79-8D5E-57B0F40928F3}" type="presParOf" srcId="{A136367F-2B6B-40FE-B942-22F58791ADFA}" destId="{29512863-E37D-4102-86D2-99CA45C56C0F}" srcOrd="4" destOrd="0" presId="urn:microsoft.com/office/officeart/2005/8/layout/list1"/>
    <dgm:cxn modelId="{47364EDE-A206-4771-9FCA-B088B95F2FD5}" type="presParOf" srcId="{29512863-E37D-4102-86D2-99CA45C56C0F}" destId="{A86B49CE-06C7-47E8-8643-D3DE681B419C}" srcOrd="0" destOrd="0" presId="urn:microsoft.com/office/officeart/2005/8/layout/list1"/>
    <dgm:cxn modelId="{3AE67F1C-0777-48F8-9BF4-CF9C44AC7E18}" type="presParOf" srcId="{29512863-E37D-4102-86D2-99CA45C56C0F}" destId="{3576C6F0-3758-49E5-B3A0-9443C6186699}" srcOrd="1" destOrd="0" presId="urn:microsoft.com/office/officeart/2005/8/layout/list1"/>
    <dgm:cxn modelId="{F5DEAF16-3884-4405-9245-C2E614919D9A}" type="presParOf" srcId="{A136367F-2B6B-40FE-B942-22F58791ADFA}" destId="{17578EA4-B841-4915-B2E4-78CFF85F8946}" srcOrd="5" destOrd="0" presId="urn:microsoft.com/office/officeart/2005/8/layout/list1"/>
    <dgm:cxn modelId="{4C48865F-E3F1-4594-A5EC-70D8D6AA325C}" type="presParOf" srcId="{A136367F-2B6B-40FE-B942-22F58791ADFA}" destId="{07E81B41-94E1-41F5-9355-869CBCF7FFBC}" srcOrd="6" destOrd="0" presId="urn:microsoft.com/office/officeart/2005/8/layout/list1"/>
    <dgm:cxn modelId="{1C53EEAF-D5A8-43B3-A9A6-B44C32CB8013}" type="presParOf" srcId="{A136367F-2B6B-40FE-B942-22F58791ADFA}" destId="{229E20A5-263A-478F-BFA8-8DF4965A428B}" srcOrd="7" destOrd="0" presId="urn:microsoft.com/office/officeart/2005/8/layout/list1"/>
    <dgm:cxn modelId="{3CF72857-9C69-4179-AB37-03175CBDF063}" type="presParOf" srcId="{A136367F-2B6B-40FE-B942-22F58791ADFA}" destId="{63055361-BDEF-49FE-80D2-D75B90180DB8}" srcOrd="8" destOrd="0" presId="urn:microsoft.com/office/officeart/2005/8/layout/list1"/>
    <dgm:cxn modelId="{6923D221-E748-4BC5-B2CA-BE9EE7D226CB}" type="presParOf" srcId="{63055361-BDEF-49FE-80D2-D75B90180DB8}" destId="{6D736950-197E-418E-8091-11E6C268953C}" srcOrd="0" destOrd="0" presId="urn:microsoft.com/office/officeart/2005/8/layout/list1"/>
    <dgm:cxn modelId="{13D868EE-DB23-497C-B5B1-AF31963CE58C}" type="presParOf" srcId="{63055361-BDEF-49FE-80D2-D75B90180DB8}" destId="{557FBE96-203F-415B-8B3E-E00EFC422CCA}" srcOrd="1" destOrd="0" presId="urn:microsoft.com/office/officeart/2005/8/layout/list1"/>
    <dgm:cxn modelId="{46772C37-4131-4640-AC52-F16222911BD6}" type="presParOf" srcId="{A136367F-2B6B-40FE-B942-22F58791ADFA}" destId="{D33E5860-4C6C-4EAE-8796-815432C5C807}" srcOrd="9" destOrd="0" presId="urn:microsoft.com/office/officeart/2005/8/layout/list1"/>
    <dgm:cxn modelId="{4287161E-4DB5-4D55-8651-BBD585D51A70}" type="presParOf" srcId="{A136367F-2B6B-40FE-B942-22F58791ADFA}" destId="{53D34CB9-1F54-40EA-9DED-8B8DAFCC7043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376E7D3-E9CD-46BF-9E58-A9C1BA89347A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1A9F5208-F36A-4961-8415-E732924D5579}">
      <dgm:prSet/>
      <dgm:spPr/>
      <dgm:t>
        <a:bodyPr/>
        <a:lstStyle/>
        <a:p>
          <a:r>
            <a:rPr lang="en-US"/>
            <a:t>Case Study</a:t>
          </a:r>
        </a:p>
      </dgm:t>
    </dgm:pt>
    <dgm:pt modelId="{03C63158-F3DC-470D-95BD-194185A8374C}" type="parTrans" cxnId="{41804460-1C21-463D-BD84-C206CC2CABDE}">
      <dgm:prSet/>
      <dgm:spPr/>
      <dgm:t>
        <a:bodyPr/>
        <a:lstStyle/>
        <a:p>
          <a:endParaRPr lang="en-US"/>
        </a:p>
      </dgm:t>
    </dgm:pt>
    <dgm:pt modelId="{4E2C0AFE-1B8F-42AA-8A56-79D1726E5808}" type="sibTrans" cxnId="{41804460-1C21-463D-BD84-C206CC2CABDE}">
      <dgm:prSet/>
      <dgm:spPr/>
      <dgm:t>
        <a:bodyPr/>
        <a:lstStyle/>
        <a:p>
          <a:endParaRPr lang="en-US"/>
        </a:p>
      </dgm:t>
    </dgm:pt>
    <dgm:pt modelId="{C831395D-38D2-48DC-A222-1F8A0BD5472E}">
      <dgm:prSet/>
      <dgm:spPr/>
      <dgm:t>
        <a:bodyPr/>
        <a:lstStyle/>
        <a:p>
          <a:r>
            <a:rPr lang="en-US"/>
            <a:t>Student Mentors of Incarcerated Persons: Contribution of a Mentoring Program for Incarcerated Persons</a:t>
          </a:r>
        </a:p>
      </dgm:t>
    </dgm:pt>
    <dgm:pt modelId="{65BED1DC-6C74-4D5E-A85C-441CCF57BAF4}" type="parTrans" cxnId="{E8F0E69B-CCDE-4675-B479-B75C4BB48BBF}">
      <dgm:prSet/>
      <dgm:spPr/>
      <dgm:t>
        <a:bodyPr/>
        <a:lstStyle/>
        <a:p>
          <a:endParaRPr lang="en-US"/>
        </a:p>
      </dgm:t>
    </dgm:pt>
    <dgm:pt modelId="{599D0935-49C1-419B-9720-25077E35BE32}" type="sibTrans" cxnId="{E8F0E69B-CCDE-4675-B479-B75C4BB48BBF}">
      <dgm:prSet/>
      <dgm:spPr/>
      <dgm:t>
        <a:bodyPr/>
        <a:lstStyle/>
        <a:p>
          <a:endParaRPr lang="en-US"/>
        </a:p>
      </dgm:t>
    </dgm:pt>
    <dgm:pt modelId="{AA6A1372-993F-4602-BC4F-4E82CB8810F8}">
      <dgm:prSet/>
      <dgm:spPr/>
      <dgm:t>
        <a:bodyPr/>
        <a:lstStyle/>
        <a:p>
          <a:r>
            <a:rPr lang="en-US"/>
            <a:t>Onward and upward: The significance of mentorship for formerly incarcerated students and academics.</a:t>
          </a:r>
        </a:p>
      </dgm:t>
    </dgm:pt>
    <dgm:pt modelId="{CE382850-DE86-478A-9471-210AC88A9556}" type="parTrans" cxnId="{AA19A202-25D7-4370-9FF2-D976B778EC1A}">
      <dgm:prSet/>
      <dgm:spPr/>
      <dgm:t>
        <a:bodyPr/>
        <a:lstStyle/>
        <a:p>
          <a:endParaRPr lang="en-US"/>
        </a:p>
      </dgm:t>
    </dgm:pt>
    <dgm:pt modelId="{AE2841C3-0616-4543-B194-54076E2AF5F7}" type="sibTrans" cxnId="{AA19A202-25D7-4370-9FF2-D976B778EC1A}">
      <dgm:prSet/>
      <dgm:spPr/>
      <dgm:t>
        <a:bodyPr/>
        <a:lstStyle/>
        <a:p>
          <a:endParaRPr lang="en-US"/>
        </a:p>
      </dgm:t>
    </dgm:pt>
    <dgm:pt modelId="{D2B36473-DC01-414E-9A04-C15ECCCCEF33}">
      <dgm:prSet/>
      <dgm:spPr/>
      <dgm:t>
        <a:bodyPr/>
        <a:lstStyle/>
        <a:p>
          <a:r>
            <a:rPr lang="en-US"/>
            <a:t>Key Success Factors</a:t>
          </a:r>
        </a:p>
      </dgm:t>
    </dgm:pt>
    <dgm:pt modelId="{7F5758A7-5BCE-4AC6-969F-124D9E843A2E}" type="parTrans" cxnId="{7FD5DD2E-B2D1-4F0F-A73C-EA4BE99C1FA1}">
      <dgm:prSet/>
      <dgm:spPr/>
      <dgm:t>
        <a:bodyPr/>
        <a:lstStyle/>
        <a:p>
          <a:endParaRPr lang="en-US"/>
        </a:p>
      </dgm:t>
    </dgm:pt>
    <dgm:pt modelId="{6722E502-5CE7-4927-A74E-07C3DED3E0F1}" type="sibTrans" cxnId="{7FD5DD2E-B2D1-4F0F-A73C-EA4BE99C1FA1}">
      <dgm:prSet/>
      <dgm:spPr/>
      <dgm:t>
        <a:bodyPr/>
        <a:lstStyle/>
        <a:p>
          <a:endParaRPr lang="en-US"/>
        </a:p>
      </dgm:t>
    </dgm:pt>
    <dgm:pt modelId="{5510D799-1A41-446E-BA8D-E303020F65F6}">
      <dgm:prSet/>
      <dgm:spPr/>
      <dgm:t>
        <a:bodyPr/>
        <a:lstStyle/>
        <a:p>
          <a:r>
            <a:rPr lang="en-US" b="0" i="0" dirty="0"/>
            <a:t>Trust in the mentors as “outside the system.”</a:t>
          </a:r>
          <a:endParaRPr lang="en-US" b="0" dirty="0"/>
        </a:p>
      </dgm:t>
    </dgm:pt>
    <dgm:pt modelId="{301B2530-92E8-4799-92FE-29E6E722A058}" type="parTrans" cxnId="{BF5E461D-9A16-40D1-BEF8-7C6BE03F516C}">
      <dgm:prSet/>
      <dgm:spPr/>
      <dgm:t>
        <a:bodyPr/>
        <a:lstStyle/>
        <a:p>
          <a:endParaRPr lang="en-US"/>
        </a:p>
      </dgm:t>
    </dgm:pt>
    <dgm:pt modelId="{1349C4FB-7F15-4AA9-B770-37C273DEB9F1}" type="sibTrans" cxnId="{BF5E461D-9A16-40D1-BEF8-7C6BE03F516C}">
      <dgm:prSet/>
      <dgm:spPr/>
      <dgm:t>
        <a:bodyPr/>
        <a:lstStyle/>
        <a:p>
          <a:endParaRPr lang="en-US"/>
        </a:p>
      </dgm:t>
    </dgm:pt>
    <dgm:pt modelId="{DADB440F-0582-4910-A010-6676F0310294}">
      <dgm:prSet/>
      <dgm:spPr/>
      <dgm:t>
        <a:bodyPr/>
        <a:lstStyle/>
        <a:p>
          <a:r>
            <a:rPr lang="en-US" b="0" i="0" dirty="0"/>
            <a:t>Mentor empathy and resourcefulness</a:t>
          </a:r>
          <a:endParaRPr lang="en-US" b="0" dirty="0"/>
        </a:p>
      </dgm:t>
    </dgm:pt>
    <dgm:pt modelId="{F7DD586C-24EC-408A-A023-8234CF7372CE}" type="parTrans" cxnId="{ED8A473D-D4AD-47EC-A116-27410AC29C23}">
      <dgm:prSet/>
      <dgm:spPr/>
      <dgm:t>
        <a:bodyPr/>
        <a:lstStyle/>
        <a:p>
          <a:endParaRPr lang="en-US"/>
        </a:p>
      </dgm:t>
    </dgm:pt>
    <dgm:pt modelId="{CEFDC10D-6327-430C-AB82-5188C0059ABB}" type="sibTrans" cxnId="{ED8A473D-D4AD-47EC-A116-27410AC29C23}">
      <dgm:prSet/>
      <dgm:spPr/>
      <dgm:t>
        <a:bodyPr/>
        <a:lstStyle/>
        <a:p>
          <a:endParaRPr lang="en-US"/>
        </a:p>
      </dgm:t>
    </dgm:pt>
    <dgm:pt modelId="{4A3DBF0E-CFF5-44DE-B47A-6893B6AEFA46}" type="pres">
      <dgm:prSet presAssocID="{3376E7D3-E9CD-46BF-9E58-A9C1BA89347A}" presName="linear" presStyleCnt="0">
        <dgm:presLayoutVars>
          <dgm:dir/>
          <dgm:animLvl val="lvl"/>
          <dgm:resizeHandles val="exact"/>
        </dgm:presLayoutVars>
      </dgm:prSet>
      <dgm:spPr/>
    </dgm:pt>
    <dgm:pt modelId="{3A6AC080-B98D-43F0-8DA9-D9083882A9AB}" type="pres">
      <dgm:prSet presAssocID="{1A9F5208-F36A-4961-8415-E732924D5579}" presName="parentLin" presStyleCnt="0"/>
      <dgm:spPr/>
    </dgm:pt>
    <dgm:pt modelId="{A0DDD3C8-2F60-4B68-90BA-2157B6ACD42E}" type="pres">
      <dgm:prSet presAssocID="{1A9F5208-F36A-4961-8415-E732924D5579}" presName="parentLeftMargin" presStyleLbl="node1" presStyleIdx="0" presStyleCnt="2"/>
      <dgm:spPr/>
    </dgm:pt>
    <dgm:pt modelId="{486010F3-D63F-4D6C-B9E7-AB3565457700}" type="pres">
      <dgm:prSet presAssocID="{1A9F5208-F36A-4961-8415-E732924D5579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15BD5DCC-A931-43F5-9040-C22CB4D1C673}" type="pres">
      <dgm:prSet presAssocID="{1A9F5208-F36A-4961-8415-E732924D5579}" presName="negativeSpace" presStyleCnt="0"/>
      <dgm:spPr/>
    </dgm:pt>
    <dgm:pt modelId="{AB8ED8C3-CC11-4519-8B5E-B2BF39561076}" type="pres">
      <dgm:prSet presAssocID="{1A9F5208-F36A-4961-8415-E732924D5579}" presName="childText" presStyleLbl="conFgAcc1" presStyleIdx="0" presStyleCnt="2">
        <dgm:presLayoutVars>
          <dgm:bulletEnabled val="1"/>
        </dgm:presLayoutVars>
      </dgm:prSet>
      <dgm:spPr/>
    </dgm:pt>
    <dgm:pt modelId="{C150F8A6-769A-4957-A6E0-8D08E4F33085}" type="pres">
      <dgm:prSet presAssocID="{4E2C0AFE-1B8F-42AA-8A56-79D1726E5808}" presName="spaceBetweenRectangles" presStyleCnt="0"/>
      <dgm:spPr/>
    </dgm:pt>
    <dgm:pt modelId="{2CF64170-0234-42EE-B089-0A7DDFAFF072}" type="pres">
      <dgm:prSet presAssocID="{D2B36473-DC01-414E-9A04-C15ECCCCEF33}" presName="parentLin" presStyleCnt="0"/>
      <dgm:spPr/>
    </dgm:pt>
    <dgm:pt modelId="{6D946B98-DD2D-468F-9BA0-947719B23F64}" type="pres">
      <dgm:prSet presAssocID="{D2B36473-DC01-414E-9A04-C15ECCCCEF33}" presName="parentLeftMargin" presStyleLbl="node1" presStyleIdx="0" presStyleCnt="2"/>
      <dgm:spPr/>
    </dgm:pt>
    <dgm:pt modelId="{6EE8B08B-2FA2-4D92-8811-BDDD5B3394ED}" type="pres">
      <dgm:prSet presAssocID="{D2B36473-DC01-414E-9A04-C15ECCCCEF33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7B672BB7-B5DD-4972-9BE0-13595D10EFD1}" type="pres">
      <dgm:prSet presAssocID="{D2B36473-DC01-414E-9A04-C15ECCCCEF33}" presName="negativeSpace" presStyleCnt="0"/>
      <dgm:spPr/>
    </dgm:pt>
    <dgm:pt modelId="{92962FCD-9145-4D72-ACDC-67A8C05573A9}" type="pres">
      <dgm:prSet presAssocID="{D2B36473-DC01-414E-9A04-C15ECCCCEF33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AA19A202-25D7-4370-9FF2-D976B778EC1A}" srcId="{1A9F5208-F36A-4961-8415-E732924D5579}" destId="{AA6A1372-993F-4602-BC4F-4E82CB8810F8}" srcOrd="1" destOrd="0" parTransId="{CE382850-DE86-478A-9471-210AC88A9556}" sibTransId="{AE2841C3-0616-4543-B194-54076E2AF5F7}"/>
    <dgm:cxn modelId="{BF5E461D-9A16-40D1-BEF8-7C6BE03F516C}" srcId="{D2B36473-DC01-414E-9A04-C15ECCCCEF33}" destId="{5510D799-1A41-446E-BA8D-E303020F65F6}" srcOrd="0" destOrd="0" parTransId="{301B2530-92E8-4799-92FE-29E6E722A058}" sibTransId="{1349C4FB-7F15-4AA9-B770-37C273DEB9F1}"/>
    <dgm:cxn modelId="{08606D22-340A-4F4E-86C1-7C4C00797E63}" type="presOf" srcId="{3376E7D3-E9CD-46BF-9E58-A9C1BA89347A}" destId="{4A3DBF0E-CFF5-44DE-B47A-6893B6AEFA46}" srcOrd="0" destOrd="0" presId="urn:microsoft.com/office/officeart/2005/8/layout/list1"/>
    <dgm:cxn modelId="{B3A67129-1391-40E2-9674-584510FBB918}" type="presOf" srcId="{1A9F5208-F36A-4961-8415-E732924D5579}" destId="{486010F3-D63F-4D6C-B9E7-AB3565457700}" srcOrd="1" destOrd="0" presId="urn:microsoft.com/office/officeart/2005/8/layout/list1"/>
    <dgm:cxn modelId="{7FD5DD2E-B2D1-4F0F-A73C-EA4BE99C1FA1}" srcId="{3376E7D3-E9CD-46BF-9E58-A9C1BA89347A}" destId="{D2B36473-DC01-414E-9A04-C15ECCCCEF33}" srcOrd="1" destOrd="0" parTransId="{7F5758A7-5BCE-4AC6-969F-124D9E843A2E}" sibTransId="{6722E502-5CE7-4927-A74E-07C3DED3E0F1}"/>
    <dgm:cxn modelId="{ED8A473D-D4AD-47EC-A116-27410AC29C23}" srcId="{D2B36473-DC01-414E-9A04-C15ECCCCEF33}" destId="{DADB440F-0582-4910-A010-6676F0310294}" srcOrd="1" destOrd="0" parTransId="{F7DD586C-24EC-408A-A023-8234CF7372CE}" sibTransId="{CEFDC10D-6327-430C-AB82-5188C0059ABB}"/>
    <dgm:cxn modelId="{BA9B6359-52FA-437A-B3B9-C5E1528203D0}" type="presOf" srcId="{1A9F5208-F36A-4961-8415-E732924D5579}" destId="{A0DDD3C8-2F60-4B68-90BA-2157B6ACD42E}" srcOrd="0" destOrd="0" presId="urn:microsoft.com/office/officeart/2005/8/layout/list1"/>
    <dgm:cxn modelId="{41804460-1C21-463D-BD84-C206CC2CABDE}" srcId="{3376E7D3-E9CD-46BF-9E58-A9C1BA89347A}" destId="{1A9F5208-F36A-4961-8415-E732924D5579}" srcOrd="0" destOrd="0" parTransId="{03C63158-F3DC-470D-95BD-194185A8374C}" sibTransId="{4E2C0AFE-1B8F-42AA-8A56-79D1726E5808}"/>
    <dgm:cxn modelId="{FB9E876E-D7E2-4D33-A2F5-688B40713483}" type="presOf" srcId="{AA6A1372-993F-4602-BC4F-4E82CB8810F8}" destId="{AB8ED8C3-CC11-4519-8B5E-B2BF39561076}" srcOrd="0" destOrd="1" presId="urn:microsoft.com/office/officeart/2005/8/layout/list1"/>
    <dgm:cxn modelId="{935E9774-7D8E-4EB3-B904-99EE294C4E73}" type="presOf" srcId="{D2B36473-DC01-414E-9A04-C15ECCCCEF33}" destId="{6D946B98-DD2D-468F-9BA0-947719B23F64}" srcOrd="0" destOrd="0" presId="urn:microsoft.com/office/officeart/2005/8/layout/list1"/>
    <dgm:cxn modelId="{83A3C88C-C1AF-412C-B354-185F4E07E53F}" type="presOf" srcId="{5510D799-1A41-446E-BA8D-E303020F65F6}" destId="{92962FCD-9145-4D72-ACDC-67A8C05573A9}" srcOrd="0" destOrd="0" presId="urn:microsoft.com/office/officeart/2005/8/layout/list1"/>
    <dgm:cxn modelId="{E8F0E69B-CCDE-4675-B479-B75C4BB48BBF}" srcId="{1A9F5208-F36A-4961-8415-E732924D5579}" destId="{C831395D-38D2-48DC-A222-1F8A0BD5472E}" srcOrd="0" destOrd="0" parTransId="{65BED1DC-6C74-4D5E-A85C-441CCF57BAF4}" sibTransId="{599D0935-49C1-419B-9720-25077E35BE32}"/>
    <dgm:cxn modelId="{60C82AB3-99C3-409F-A968-319B0A440D27}" type="presOf" srcId="{D2B36473-DC01-414E-9A04-C15ECCCCEF33}" destId="{6EE8B08B-2FA2-4D92-8811-BDDD5B3394ED}" srcOrd="1" destOrd="0" presId="urn:microsoft.com/office/officeart/2005/8/layout/list1"/>
    <dgm:cxn modelId="{EFEB86B8-59BD-4DF7-B227-7DBC1583D68F}" type="presOf" srcId="{C831395D-38D2-48DC-A222-1F8A0BD5472E}" destId="{AB8ED8C3-CC11-4519-8B5E-B2BF39561076}" srcOrd="0" destOrd="0" presId="urn:microsoft.com/office/officeart/2005/8/layout/list1"/>
    <dgm:cxn modelId="{1C0D45BE-538E-446B-864E-D92749B3DF21}" type="presOf" srcId="{DADB440F-0582-4910-A010-6676F0310294}" destId="{92962FCD-9145-4D72-ACDC-67A8C05573A9}" srcOrd="0" destOrd="1" presId="urn:microsoft.com/office/officeart/2005/8/layout/list1"/>
    <dgm:cxn modelId="{F49C265E-3991-4E99-9FBF-594948DD0143}" type="presParOf" srcId="{4A3DBF0E-CFF5-44DE-B47A-6893B6AEFA46}" destId="{3A6AC080-B98D-43F0-8DA9-D9083882A9AB}" srcOrd="0" destOrd="0" presId="urn:microsoft.com/office/officeart/2005/8/layout/list1"/>
    <dgm:cxn modelId="{1DCEB04F-74B3-48B7-BD63-8467765A367E}" type="presParOf" srcId="{3A6AC080-B98D-43F0-8DA9-D9083882A9AB}" destId="{A0DDD3C8-2F60-4B68-90BA-2157B6ACD42E}" srcOrd="0" destOrd="0" presId="urn:microsoft.com/office/officeart/2005/8/layout/list1"/>
    <dgm:cxn modelId="{47081A3A-B2FD-4484-854B-CD0BFE24688B}" type="presParOf" srcId="{3A6AC080-B98D-43F0-8DA9-D9083882A9AB}" destId="{486010F3-D63F-4D6C-B9E7-AB3565457700}" srcOrd="1" destOrd="0" presId="urn:microsoft.com/office/officeart/2005/8/layout/list1"/>
    <dgm:cxn modelId="{6BD94876-9BB7-44B5-91F8-6E7EAE2FF1D0}" type="presParOf" srcId="{4A3DBF0E-CFF5-44DE-B47A-6893B6AEFA46}" destId="{15BD5DCC-A931-43F5-9040-C22CB4D1C673}" srcOrd="1" destOrd="0" presId="urn:microsoft.com/office/officeart/2005/8/layout/list1"/>
    <dgm:cxn modelId="{8F1D4472-ABD0-4A40-80F5-88131294F9A5}" type="presParOf" srcId="{4A3DBF0E-CFF5-44DE-B47A-6893B6AEFA46}" destId="{AB8ED8C3-CC11-4519-8B5E-B2BF39561076}" srcOrd="2" destOrd="0" presId="urn:microsoft.com/office/officeart/2005/8/layout/list1"/>
    <dgm:cxn modelId="{BA86D5E1-F8EE-453B-B198-73F373BF84FC}" type="presParOf" srcId="{4A3DBF0E-CFF5-44DE-B47A-6893B6AEFA46}" destId="{C150F8A6-769A-4957-A6E0-8D08E4F33085}" srcOrd="3" destOrd="0" presId="urn:microsoft.com/office/officeart/2005/8/layout/list1"/>
    <dgm:cxn modelId="{23D7760E-501E-43C4-B8F5-CDB0ED206BD8}" type="presParOf" srcId="{4A3DBF0E-CFF5-44DE-B47A-6893B6AEFA46}" destId="{2CF64170-0234-42EE-B089-0A7DDFAFF072}" srcOrd="4" destOrd="0" presId="urn:microsoft.com/office/officeart/2005/8/layout/list1"/>
    <dgm:cxn modelId="{35021B09-67FA-434E-AD65-B484AB836B3D}" type="presParOf" srcId="{2CF64170-0234-42EE-B089-0A7DDFAFF072}" destId="{6D946B98-DD2D-468F-9BA0-947719B23F64}" srcOrd="0" destOrd="0" presId="urn:microsoft.com/office/officeart/2005/8/layout/list1"/>
    <dgm:cxn modelId="{3CBDF443-5E57-49BA-B188-F21E1A75CBE4}" type="presParOf" srcId="{2CF64170-0234-42EE-B089-0A7DDFAFF072}" destId="{6EE8B08B-2FA2-4D92-8811-BDDD5B3394ED}" srcOrd="1" destOrd="0" presId="urn:microsoft.com/office/officeart/2005/8/layout/list1"/>
    <dgm:cxn modelId="{D137586F-6959-448A-8A68-779827AF7DF1}" type="presParOf" srcId="{4A3DBF0E-CFF5-44DE-B47A-6893B6AEFA46}" destId="{7B672BB7-B5DD-4972-9BE0-13595D10EFD1}" srcOrd="5" destOrd="0" presId="urn:microsoft.com/office/officeart/2005/8/layout/list1"/>
    <dgm:cxn modelId="{2CF82B6A-57B4-4561-8B70-2F6C5EA1E22A}" type="presParOf" srcId="{4A3DBF0E-CFF5-44DE-B47A-6893B6AEFA46}" destId="{92962FCD-9145-4D72-ACDC-67A8C05573A9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72C4BDB-D17A-498C-893F-A13E510C6E93}" type="doc">
      <dgm:prSet loTypeId="urn:microsoft.com/office/officeart/2005/8/layout/list1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C5B46DC-13B5-492C-88F1-FD2571978343}">
      <dgm:prSet/>
      <dgm:spPr/>
      <dgm:t>
        <a:bodyPr/>
        <a:lstStyle/>
        <a:p>
          <a:r>
            <a:rPr lang="en-US"/>
            <a:t>Impact on Recidivism Rates</a:t>
          </a:r>
        </a:p>
      </dgm:t>
    </dgm:pt>
    <dgm:pt modelId="{C83F27F1-F8C2-4FA4-BD1D-F2FAE0246A1B}" type="parTrans" cxnId="{848E3834-6B16-44BC-8C7F-4F3F58C8DC00}">
      <dgm:prSet/>
      <dgm:spPr/>
      <dgm:t>
        <a:bodyPr/>
        <a:lstStyle/>
        <a:p>
          <a:endParaRPr lang="en-US"/>
        </a:p>
      </dgm:t>
    </dgm:pt>
    <dgm:pt modelId="{4198CA8B-4D62-435E-9E5F-FA6B433E8498}" type="sibTrans" cxnId="{848E3834-6B16-44BC-8C7F-4F3F58C8DC00}">
      <dgm:prSet/>
      <dgm:spPr/>
      <dgm:t>
        <a:bodyPr/>
        <a:lstStyle/>
        <a:p>
          <a:endParaRPr lang="en-US"/>
        </a:p>
      </dgm:t>
    </dgm:pt>
    <dgm:pt modelId="{C58255D0-A36D-4A73-8F80-8BB5F4F70627}">
      <dgm:prSet/>
      <dgm:spPr/>
      <dgm:t>
        <a:bodyPr/>
        <a:lstStyle/>
        <a:p>
          <a:r>
            <a:rPr lang="en-US" dirty="0"/>
            <a:t>69% less recidivism</a:t>
          </a:r>
        </a:p>
      </dgm:t>
    </dgm:pt>
    <dgm:pt modelId="{298A1DBE-6591-4623-A80A-744E91334490}" type="parTrans" cxnId="{791E99A7-D615-4B21-9D83-F118664DB818}">
      <dgm:prSet/>
      <dgm:spPr/>
      <dgm:t>
        <a:bodyPr/>
        <a:lstStyle/>
        <a:p>
          <a:endParaRPr lang="en-US"/>
        </a:p>
      </dgm:t>
    </dgm:pt>
    <dgm:pt modelId="{D6341D60-FD54-4064-B20B-1EBCCC6309EE}" type="sibTrans" cxnId="{791E99A7-D615-4B21-9D83-F118664DB818}">
      <dgm:prSet/>
      <dgm:spPr/>
      <dgm:t>
        <a:bodyPr/>
        <a:lstStyle/>
        <a:p>
          <a:endParaRPr lang="en-US"/>
        </a:p>
      </dgm:t>
    </dgm:pt>
    <dgm:pt modelId="{AF8C3E1C-5049-4FBC-93EA-1A30E271EDD2}">
      <dgm:prSet/>
      <dgm:spPr/>
      <dgm:t>
        <a:bodyPr/>
        <a:lstStyle/>
        <a:p>
          <a:r>
            <a:rPr lang="en-US" dirty="0"/>
            <a:t>Long-term benefits for individuals and society</a:t>
          </a:r>
        </a:p>
      </dgm:t>
    </dgm:pt>
    <dgm:pt modelId="{F1A4B3E5-2084-435B-A7AD-A60E4B367C3E}" type="parTrans" cxnId="{09CF36BA-FE4B-4649-A859-2D25C5B65B5C}">
      <dgm:prSet/>
      <dgm:spPr/>
      <dgm:t>
        <a:bodyPr/>
        <a:lstStyle/>
        <a:p>
          <a:endParaRPr lang="en-US"/>
        </a:p>
      </dgm:t>
    </dgm:pt>
    <dgm:pt modelId="{E31EF33F-F044-4C6C-9CE8-297A448701CB}" type="sibTrans" cxnId="{09CF36BA-FE4B-4649-A859-2D25C5B65B5C}">
      <dgm:prSet/>
      <dgm:spPr/>
      <dgm:t>
        <a:bodyPr/>
        <a:lstStyle/>
        <a:p>
          <a:endParaRPr lang="en-US"/>
        </a:p>
      </dgm:t>
    </dgm:pt>
    <dgm:pt modelId="{CA8C7B6F-D430-4D5E-9817-10C803F7501B}">
      <dgm:prSet/>
      <dgm:spPr/>
      <dgm:t>
        <a:bodyPr/>
        <a:lstStyle/>
        <a:p>
          <a:r>
            <a:rPr lang="en-US"/>
            <a:t>Community Reintegration</a:t>
          </a:r>
        </a:p>
      </dgm:t>
    </dgm:pt>
    <dgm:pt modelId="{256B8C3C-3006-4C5F-927F-10C9DF5CD2C0}" type="parTrans" cxnId="{74E5044E-2F85-4692-8D51-D252A913B5BF}">
      <dgm:prSet/>
      <dgm:spPr/>
      <dgm:t>
        <a:bodyPr/>
        <a:lstStyle/>
        <a:p>
          <a:endParaRPr lang="en-US"/>
        </a:p>
      </dgm:t>
    </dgm:pt>
    <dgm:pt modelId="{19B3818A-3A9C-4CB3-B06D-10B17AB24A74}" type="sibTrans" cxnId="{74E5044E-2F85-4692-8D51-D252A913B5BF}">
      <dgm:prSet/>
      <dgm:spPr/>
      <dgm:t>
        <a:bodyPr/>
        <a:lstStyle/>
        <a:p>
          <a:endParaRPr lang="en-US"/>
        </a:p>
      </dgm:t>
    </dgm:pt>
    <dgm:pt modelId="{272EC6A4-3DB6-4652-8BE2-E02927E1AFBF}">
      <dgm:prSet/>
      <dgm:spPr/>
      <dgm:t>
        <a:bodyPr/>
        <a:lstStyle/>
        <a:p>
          <a:r>
            <a:rPr lang="en-US"/>
            <a:t>Supporting successful transition back into society</a:t>
          </a:r>
        </a:p>
      </dgm:t>
    </dgm:pt>
    <dgm:pt modelId="{B8D43A61-2A23-4C48-A040-8376D6F24000}" type="parTrans" cxnId="{3B0E3113-B00A-46A6-8678-FC67D0D4BE80}">
      <dgm:prSet/>
      <dgm:spPr/>
      <dgm:t>
        <a:bodyPr/>
        <a:lstStyle/>
        <a:p>
          <a:endParaRPr lang="en-US"/>
        </a:p>
      </dgm:t>
    </dgm:pt>
    <dgm:pt modelId="{0B33191E-4F8B-4A95-95A9-06B9A1D4B1C7}" type="sibTrans" cxnId="{3B0E3113-B00A-46A6-8678-FC67D0D4BE80}">
      <dgm:prSet/>
      <dgm:spPr/>
      <dgm:t>
        <a:bodyPr/>
        <a:lstStyle/>
        <a:p>
          <a:endParaRPr lang="en-US"/>
        </a:p>
      </dgm:t>
    </dgm:pt>
    <dgm:pt modelId="{CDCAA832-75C6-4E2E-BA09-AF2BAE84494C}">
      <dgm:prSet/>
      <dgm:spPr/>
      <dgm:t>
        <a:bodyPr/>
        <a:lstStyle/>
        <a:p>
          <a:r>
            <a:rPr lang="en-US"/>
            <a:t>Building connections with community resources</a:t>
          </a:r>
        </a:p>
      </dgm:t>
    </dgm:pt>
    <dgm:pt modelId="{EB6125F6-A9BB-4B0D-A272-FCC3A4FED011}" type="parTrans" cxnId="{CC8BA870-8E72-468B-98F3-3068B9FF81B7}">
      <dgm:prSet/>
      <dgm:spPr/>
      <dgm:t>
        <a:bodyPr/>
        <a:lstStyle/>
        <a:p>
          <a:endParaRPr lang="en-US"/>
        </a:p>
      </dgm:t>
    </dgm:pt>
    <dgm:pt modelId="{F4DAABF7-EA1D-4C67-AC87-2F877029BBAC}" type="sibTrans" cxnId="{CC8BA870-8E72-468B-98F3-3068B9FF81B7}">
      <dgm:prSet/>
      <dgm:spPr/>
      <dgm:t>
        <a:bodyPr/>
        <a:lstStyle/>
        <a:p>
          <a:endParaRPr lang="en-US"/>
        </a:p>
      </dgm:t>
    </dgm:pt>
    <dgm:pt modelId="{1486B4F2-EC0C-43D4-89AF-2C6EDE9E39F3}" type="pres">
      <dgm:prSet presAssocID="{372C4BDB-D17A-498C-893F-A13E510C6E93}" presName="linear" presStyleCnt="0">
        <dgm:presLayoutVars>
          <dgm:dir/>
          <dgm:animLvl val="lvl"/>
          <dgm:resizeHandles val="exact"/>
        </dgm:presLayoutVars>
      </dgm:prSet>
      <dgm:spPr/>
    </dgm:pt>
    <dgm:pt modelId="{C46808FF-BE4B-40B5-9343-1231A7357E4E}" type="pres">
      <dgm:prSet presAssocID="{FC5B46DC-13B5-492C-88F1-FD2571978343}" presName="parentLin" presStyleCnt="0"/>
      <dgm:spPr/>
    </dgm:pt>
    <dgm:pt modelId="{19E2E92A-1211-4723-8A91-85273BE2BE65}" type="pres">
      <dgm:prSet presAssocID="{FC5B46DC-13B5-492C-88F1-FD2571978343}" presName="parentLeftMargin" presStyleLbl="node1" presStyleIdx="0" presStyleCnt="2"/>
      <dgm:spPr/>
    </dgm:pt>
    <dgm:pt modelId="{D000682C-C70E-4E77-BDE6-A38CE9781596}" type="pres">
      <dgm:prSet presAssocID="{FC5B46DC-13B5-492C-88F1-FD2571978343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E6DAAF5A-849E-407A-8CC6-163F90ACFD09}" type="pres">
      <dgm:prSet presAssocID="{FC5B46DC-13B5-492C-88F1-FD2571978343}" presName="negativeSpace" presStyleCnt="0"/>
      <dgm:spPr/>
    </dgm:pt>
    <dgm:pt modelId="{C8F7FEBA-C176-4E46-9713-888F0027AD65}" type="pres">
      <dgm:prSet presAssocID="{FC5B46DC-13B5-492C-88F1-FD2571978343}" presName="childText" presStyleLbl="conFgAcc1" presStyleIdx="0" presStyleCnt="2">
        <dgm:presLayoutVars>
          <dgm:bulletEnabled val="1"/>
        </dgm:presLayoutVars>
      </dgm:prSet>
      <dgm:spPr/>
    </dgm:pt>
    <dgm:pt modelId="{4A513CD2-D262-4250-ADD2-367799EF8C11}" type="pres">
      <dgm:prSet presAssocID="{4198CA8B-4D62-435E-9E5F-FA6B433E8498}" presName="spaceBetweenRectangles" presStyleCnt="0"/>
      <dgm:spPr/>
    </dgm:pt>
    <dgm:pt modelId="{220155AB-48A9-40DF-A94B-D4A73E16F93F}" type="pres">
      <dgm:prSet presAssocID="{CA8C7B6F-D430-4D5E-9817-10C803F7501B}" presName="parentLin" presStyleCnt="0"/>
      <dgm:spPr/>
    </dgm:pt>
    <dgm:pt modelId="{556C91F7-81F0-4EA9-9792-C086E97608E0}" type="pres">
      <dgm:prSet presAssocID="{CA8C7B6F-D430-4D5E-9817-10C803F7501B}" presName="parentLeftMargin" presStyleLbl="node1" presStyleIdx="0" presStyleCnt="2"/>
      <dgm:spPr/>
    </dgm:pt>
    <dgm:pt modelId="{5D1F789A-B19E-4DE6-9B78-3A2ABD604315}" type="pres">
      <dgm:prSet presAssocID="{CA8C7B6F-D430-4D5E-9817-10C803F7501B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60881F4C-C62F-40CF-99E8-83206D37951B}" type="pres">
      <dgm:prSet presAssocID="{CA8C7B6F-D430-4D5E-9817-10C803F7501B}" presName="negativeSpace" presStyleCnt="0"/>
      <dgm:spPr/>
    </dgm:pt>
    <dgm:pt modelId="{8A252873-C6A9-45D3-B1EF-4A963618678C}" type="pres">
      <dgm:prSet presAssocID="{CA8C7B6F-D430-4D5E-9817-10C803F7501B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3B0E3113-B00A-46A6-8678-FC67D0D4BE80}" srcId="{CA8C7B6F-D430-4D5E-9817-10C803F7501B}" destId="{272EC6A4-3DB6-4652-8BE2-E02927E1AFBF}" srcOrd="0" destOrd="0" parTransId="{B8D43A61-2A23-4C48-A040-8376D6F24000}" sibTransId="{0B33191E-4F8B-4A95-95A9-06B9A1D4B1C7}"/>
    <dgm:cxn modelId="{F2EBDF16-969E-47D1-A6E4-FF51B7176709}" type="presOf" srcId="{AF8C3E1C-5049-4FBC-93EA-1A30E271EDD2}" destId="{C8F7FEBA-C176-4E46-9713-888F0027AD65}" srcOrd="0" destOrd="1" presId="urn:microsoft.com/office/officeart/2005/8/layout/list1"/>
    <dgm:cxn modelId="{848E3834-6B16-44BC-8C7F-4F3F58C8DC00}" srcId="{372C4BDB-D17A-498C-893F-A13E510C6E93}" destId="{FC5B46DC-13B5-492C-88F1-FD2571978343}" srcOrd="0" destOrd="0" parTransId="{C83F27F1-F8C2-4FA4-BD1D-F2FAE0246A1B}" sibTransId="{4198CA8B-4D62-435E-9E5F-FA6B433E8498}"/>
    <dgm:cxn modelId="{74E5044E-2F85-4692-8D51-D252A913B5BF}" srcId="{372C4BDB-D17A-498C-893F-A13E510C6E93}" destId="{CA8C7B6F-D430-4D5E-9817-10C803F7501B}" srcOrd="1" destOrd="0" parTransId="{256B8C3C-3006-4C5F-927F-10C9DF5CD2C0}" sibTransId="{19B3818A-3A9C-4CB3-B06D-10B17AB24A74}"/>
    <dgm:cxn modelId="{90DE5D56-544C-4079-8D67-8849BD44BE0B}" type="presOf" srcId="{CDCAA832-75C6-4E2E-BA09-AF2BAE84494C}" destId="{8A252873-C6A9-45D3-B1EF-4A963618678C}" srcOrd="0" destOrd="1" presId="urn:microsoft.com/office/officeart/2005/8/layout/list1"/>
    <dgm:cxn modelId="{56A5105F-C4AC-4AE1-B26F-951BFEE43138}" type="presOf" srcId="{272EC6A4-3DB6-4652-8BE2-E02927E1AFBF}" destId="{8A252873-C6A9-45D3-B1EF-4A963618678C}" srcOrd="0" destOrd="0" presId="urn:microsoft.com/office/officeart/2005/8/layout/list1"/>
    <dgm:cxn modelId="{CC8BA870-8E72-468B-98F3-3068B9FF81B7}" srcId="{CA8C7B6F-D430-4D5E-9817-10C803F7501B}" destId="{CDCAA832-75C6-4E2E-BA09-AF2BAE84494C}" srcOrd="1" destOrd="0" parTransId="{EB6125F6-A9BB-4B0D-A272-FCC3A4FED011}" sibTransId="{F4DAABF7-EA1D-4C67-AC87-2F877029BBAC}"/>
    <dgm:cxn modelId="{6677B677-43A2-4D3C-8EFA-433A0C2EF470}" type="presOf" srcId="{372C4BDB-D17A-498C-893F-A13E510C6E93}" destId="{1486B4F2-EC0C-43D4-89AF-2C6EDE9E39F3}" srcOrd="0" destOrd="0" presId="urn:microsoft.com/office/officeart/2005/8/layout/list1"/>
    <dgm:cxn modelId="{A0F7B87C-11A5-452E-AE75-6FEDA25353ED}" type="presOf" srcId="{CA8C7B6F-D430-4D5E-9817-10C803F7501B}" destId="{5D1F789A-B19E-4DE6-9B78-3A2ABD604315}" srcOrd="1" destOrd="0" presId="urn:microsoft.com/office/officeart/2005/8/layout/list1"/>
    <dgm:cxn modelId="{9B13057F-7D56-40F2-94E3-65A116B332D4}" type="presOf" srcId="{C58255D0-A36D-4A73-8F80-8BB5F4F70627}" destId="{C8F7FEBA-C176-4E46-9713-888F0027AD65}" srcOrd="0" destOrd="0" presId="urn:microsoft.com/office/officeart/2005/8/layout/list1"/>
    <dgm:cxn modelId="{4A31A586-8D94-4E62-83C1-41B828CD157A}" type="presOf" srcId="{FC5B46DC-13B5-492C-88F1-FD2571978343}" destId="{19E2E92A-1211-4723-8A91-85273BE2BE65}" srcOrd="0" destOrd="0" presId="urn:microsoft.com/office/officeart/2005/8/layout/list1"/>
    <dgm:cxn modelId="{791E99A7-D615-4B21-9D83-F118664DB818}" srcId="{FC5B46DC-13B5-492C-88F1-FD2571978343}" destId="{C58255D0-A36D-4A73-8F80-8BB5F4F70627}" srcOrd="0" destOrd="0" parTransId="{298A1DBE-6591-4623-A80A-744E91334490}" sibTransId="{D6341D60-FD54-4064-B20B-1EBCCC6309EE}"/>
    <dgm:cxn modelId="{A7658BAB-5095-406D-8CFC-C98D3B79B26E}" type="presOf" srcId="{FC5B46DC-13B5-492C-88F1-FD2571978343}" destId="{D000682C-C70E-4E77-BDE6-A38CE9781596}" srcOrd="1" destOrd="0" presId="urn:microsoft.com/office/officeart/2005/8/layout/list1"/>
    <dgm:cxn modelId="{09CF36BA-FE4B-4649-A859-2D25C5B65B5C}" srcId="{FC5B46DC-13B5-492C-88F1-FD2571978343}" destId="{AF8C3E1C-5049-4FBC-93EA-1A30E271EDD2}" srcOrd="1" destOrd="0" parTransId="{F1A4B3E5-2084-435B-A7AD-A60E4B367C3E}" sibTransId="{E31EF33F-F044-4C6C-9CE8-297A448701CB}"/>
    <dgm:cxn modelId="{A49844ED-4876-4791-89C3-05D82F730ECE}" type="presOf" srcId="{CA8C7B6F-D430-4D5E-9817-10C803F7501B}" destId="{556C91F7-81F0-4EA9-9792-C086E97608E0}" srcOrd="0" destOrd="0" presId="urn:microsoft.com/office/officeart/2005/8/layout/list1"/>
    <dgm:cxn modelId="{96BF304C-9244-4E8E-8B03-C1151E4DF719}" type="presParOf" srcId="{1486B4F2-EC0C-43D4-89AF-2C6EDE9E39F3}" destId="{C46808FF-BE4B-40B5-9343-1231A7357E4E}" srcOrd="0" destOrd="0" presId="urn:microsoft.com/office/officeart/2005/8/layout/list1"/>
    <dgm:cxn modelId="{DCDFD0F2-66DC-4127-9C56-CA9EC07894BB}" type="presParOf" srcId="{C46808FF-BE4B-40B5-9343-1231A7357E4E}" destId="{19E2E92A-1211-4723-8A91-85273BE2BE65}" srcOrd="0" destOrd="0" presId="urn:microsoft.com/office/officeart/2005/8/layout/list1"/>
    <dgm:cxn modelId="{16A0A07B-18DB-4D97-B043-667B408CBC49}" type="presParOf" srcId="{C46808FF-BE4B-40B5-9343-1231A7357E4E}" destId="{D000682C-C70E-4E77-BDE6-A38CE9781596}" srcOrd="1" destOrd="0" presId="urn:microsoft.com/office/officeart/2005/8/layout/list1"/>
    <dgm:cxn modelId="{83C9F545-1571-4A83-960F-456E64027AC5}" type="presParOf" srcId="{1486B4F2-EC0C-43D4-89AF-2C6EDE9E39F3}" destId="{E6DAAF5A-849E-407A-8CC6-163F90ACFD09}" srcOrd="1" destOrd="0" presId="urn:microsoft.com/office/officeart/2005/8/layout/list1"/>
    <dgm:cxn modelId="{E3B6FC0F-B0F0-4248-84F7-90DEC86E39CA}" type="presParOf" srcId="{1486B4F2-EC0C-43D4-89AF-2C6EDE9E39F3}" destId="{C8F7FEBA-C176-4E46-9713-888F0027AD65}" srcOrd="2" destOrd="0" presId="urn:microsoft.com/office/officeart/2005/8/layout/list1"/>
    <dgm:cxn modelId="{4A596CA0-72B6-413C-B0BF-EDB921F4AE7B}" type="presParOf" srcId="{1486B4F2-EC0C-43D4-89AF-2C6EDE9E39F3}" destId="{4A513CD2-D262-4250-ADD2-367799EF8C11}" srcOrd="3" destOrd="0" presId="urn:microsoft.com/office/officeart/2005/8/layout/list1"/>
    <dgm:cxn modelId="{1ED47181-1F1E-41DF-A617-69AAE633CE17}" type="presParOf" srcId="{1486B4F2-EC0C-43D4-89AF-2C6EDE9E39F3}" destId="{220155AB-48A9-40DF-A94B-D4A73E16F93F}" srcOrd="4" destOrd="0" presId="urn:microsoft.com/office/officeart/2005/8/layout/list1"/>
    <dgm:cxn modelId="{0F396B7B-F456-46DF-9C52-F210FAB24EB3}" type="presParOf" srcId="{220155AB-48A9-40DF-A94B-D4A73E16F93F}" destId="{556C91F7-81F0-4EA9-9792-C086E97608E0}" srcOrd="0" destOrd="0" presId="urn:microsoft.com/office/officeart/2005/8/layout/list1"/>
    <dgm:cxn modelId="{7CA3DAC3-033A-4145-8F5F-85F78F4F94C7}" type="presParOf" srcId="{220155AB-48A9-40DF-A94B-D4A73E16F93F}" destId="{5D1F789A-B19E-4DE6-9B78-3A2ABD604315}" srcOrd="1" destOrd="0" presId="urn:microsoft.com/office/officeart/2005/8/layout/list1"/>
    <dgm:cxn modelId="{CBA69988-DABB-47DB-B2ED-D35CAD2A6647}" type="presParOf" srcId="{1486B4F2-EC0C-43D4-89AF-2C6EDE9E39F3}" destId="{60881F4C-C62F-40CF-99E8-83206D37951B}" srcOrd="5" destOrd="0" presId="urn:microsoft.com/office/officeart/2005/8/layout/list1"/>
    <dgm:cxn modelId="{071FC120-6825-409E-AFB9-19FC1748B43C}" type="presParOf" srcId="{1486B4F2-EC0C-43D4-89AF-2C6EDE9E39F3}" destId="{8A252873-C6A9-45D3-B1EF-4A963618678C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2D49616-A23E-4234-9F12-4650587EA396}" type="doc">
      <dgm:prSet loTypeId="urn:microsoft.com/office/officeart/2005/8/layout/list1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3859AADD-FEAB-4180-83B1-51AD192FC58F}">
      <dgm:prSet/>
      <dgm:spPr/>
      <dgm:t>
        <a:bodyPr/>
        <a:lstStyle/>
        <a:p>
          <a:r>
            <a:rPr lang="en-US"/>
            <a:t>Steps to Establish a Program</a:t>
          </a:r>
        </a:p>
      </dgm:t>
    </dgm:pt>
    <dgm:pt modelId="{56C6375D-6EEC-4E29-8FB7-FB5A9F6007D8}" type="parTrans" cxnId="{D125C07A-B0F6-4397-AA87-35AB2E284B66}">
      <dgm:prSet/>
      <dgm:spPr/>
      <dgm:t>
        <a:bodyPr/>
        <a:lstStyle/>
        <a:p>
          <a:endParaRPr lang="en-US"/>
        </a:p>
      </dgm:t>
    </dgm:pt>
    <dgm:pt modelId="{6CC0BEC0-BCCF-4773-868A-7350B99AC2FB}" type="sibTrans" cxnId="{D125C07A-B0F6-4397-AA87-35AB2E284B66}">
      <dgm:prSet/>
      <dgm:spPr/>
      <dgm:t>
        <a:bodyPr/>
        <a:lstStyle/>
        <a:p>
          <a:endParaRPr lang="en-US"/>
        </a:p>
      </dgm:t>
    </dgm:pt>
    <dgm:pt modelId="{2D947746-F1A7-4892-8B71-1DD991A8DA20}">
      <dgm:prSet/>
      <dgm:spPr/>
      <dgm:t>
        <a:bodyPr/>
        <a:lstStyle/>
        <a:p>
          <a:r>
            <a:rPr lang="en-US"/>
            <a:t>Assessing needs and resources</a:t>
          </a:r>
        </a:p>
      </dgm:t>
    </dgm:pt>
    <dgm:pt modelId="{95CD851E-E75B-4EFE-A335-D2428C3F5F2F}" type="parTrans" cxnId="{1ED1C51C-EE46-4BB4-BADE-361DFC737ED2}">
      <dgm:prSet/>
      <dgm:spPr/>
      <dgm:t>
        <a:bodyPr/>
        <a:lstStyle/>
        <a:p>
          <a:endParaRPr lang="en-US"/>
        </a:p>
      </dgm:t>
    </dgm:pt>
    <dgm:pt modelId="{C8FD39FB-4B80-46D3-A775-F245F6A342C2}" type="sibTrans" cxnId="{1ED1C51C-EE46-4BB4-BADE-361DFC737ED2}">
      <dgm:prSet/>
      <dgm:spPr/>
      <dgm:t>
        <a:bodyPr/>
        <a:lstStyle/>
        <a:p>
          <a:endParaRPr lang="en-US"/>
        </a:p>
      </dgm:t>
    </dgm:pt>
    <dgm:pt modelId="{81873B1C-A21B-47DF-8F71-772652B342B5}">
      <dgm:prSet/>
      <dgm:spPr/>
      <dgm:t>
        <a:bodyPr/>
        <a:lstStyle/>
        <a:p>
          <a:r>
            <a:rPr lang="en-US"/>
            <a:t>Recruiting and training mentors</a:t>
          </a:r>
        </a:p>
      </dgm:t>
    </dgm:pt>
    <dgm:pt modelId="{7C6046D9-46A8-4677-B59E-A498DE21EC37}" type="parTrans" cxnId="{48EC918E-1C43-4D35-8735-D9F8A6BA8691}">
      <dgm:prSet/>
      <dgm:spPr/>
      <dgm:t>
        <a:bodyPr/>
        <a:lstStyle/>
        <a:p>
          <a:endParaRPr lang="en-US"/>
        </a:p>
      </dgm:t>
    </dgm:pt>
    <dgm:pt modelId="{29117BE9-9FAF-4E2A-A76F-0B619C0DA99E}" type="sibTrans" cxnId="{48EC918E-1C43-4D35-8735-D9F8A6BA8691}">
      <dgm:prSet/>
      <dgm:spPr/>
      <dgm:t>
        <a:bodyPr/>
        <a:lstStyle/>
        <a:p>
          <a:endParaRPr lang="en-US"/>
        </a:p>
      </dgm:t>
    </dgm:pt>
    <dgm:pt modelId="{160B0C9C-CD60-43AA-9E52-6DD9D2BE3486}">
      <dgm:prSet/>
      <dgm:spPr/>
      <dgm:t>
        <a:bodyPr/>
        <a:lstStyle/>
        <a:p>
          <a:r>
            <a:rPr lang="en-US"/>
            <a:t>Best Practices</a:t>
          </a:r>
        </a:p>
      </dgm:t>
    </dgm:pt>
    <dgm:pt modelId="{897D4F3D-8C84-46DB-989C-AC76C1D51315}" type="parTrans" cxnId="{FB12A65E-570D-4140-9325-6A1B156ADC2C}">
      <dgm:prSet/>
      <dgm:spPr/>
      <dgm:t>
        <a:bodyPr/>
        <a:lstStyle/>
        <a:p>
          <a:endParaRPr lang="en-US"/>
        </a:p>
      </dgm:t>
    </dgm:pt>
    <dgm:pt modelId="{BC5B7CDE-C9A2-472D-BE3E-D809FF4C00C1}" type="sibTrans" cxnId="{FB12A65E-570D-4140-9325-6A1B156ADC2C}">
      <dgm:prSet/>
      <dgm:spPr/>
      <dgm:t>
        <a:bodyPr/>
        <a:lstStyle/>
        <a:p>
          <a:endParaRPr lang="en-US"/>
        </a:p>
      </dgm:t>
    </dgm:pt>
    <dgm:pt modelId="{D2F57DCC-3EA5-4DD4-A21A-A21DD784CA6F}">
      <dgm:prSet/>
      <dgm:spPr/>
      <dgm:t>
        <a:bodyPr/>
        <a:lstStyle/>
        <a:p>
          <a:r>
            <a:rPr lang="en-US"/>
            <a:t>Setting clear goals and expectations</a:t>
          </a:r>
        </a:p>
      </dgm:t>
    </dgm:pt>
    <dgm:pt modelId="{D8414A0E-D88F-4425-838E-02502FAC75EC}" type="parTrans" cxnId="{7A6D38BC-276F-40E1-ABCA-3335957D596C}">
      <dgm:prSet/>
      <dgm:spPr/>
      <dgm:t>
        <a:bodyPr/>
        <a:lstStyle/>
        <a:p>
          <a:endParaRPr lang="en-US"/>
        </a:p>
      </dgm:t>
    </dgm:pt>
    <dgm:pt modelId="{CAAEACBA-37CF-4D1B-8BDD-B495E1348066}" type="sibTrans" cxnId="{7A6D38BC-276F-40E1-ABCA-3335957D596C}">
      <dgm:prSet/>
      <dgm:spPr/>
      <dgm:t>
        <a:bodyPr/>
        <a:lstStyle/>
        <a:p>
          <a:endParaRPr lang="en-US"/>
        </a:p>
      </dgm:t>
    </dgm:pt>
    <dgm:pt modelId="{30CA90DC-9E9F-4E1A-AEDC-5F0B4B2F31CA}">
      <dgm:prSet/>
      <dgm:spPr/>
      <dgm:t>
        <a:bodyPr/>
        <a:lstStyle/>
        <a:p>
          <a:r>
            <a:rPr lang="en-US"/>
            <a:t>Regular monitoring and evaluation</a:t>
          </a:r>
        </a:p>
      </dgm:t>
    </dgm:pt>
    <dgm:pt modelId="{75D07F45-2D2C-4C15-8F0C-41B7D1FD09E4}" type="parTrans" cxnId="{1D8CE325-AC00-4FC9-87EC-DF8A26DEC094}">
      <dgm:prSet/>
      <dgm:spPr/>
      <dgm:t>
        <a:bodyPr/>
        <a:lstStyle/>
        <a:p>
          <a:endParaRPr lang="en-US"/>
        </a:p>
      </dgm:t>
    </dgm:pt>
    <dgm:pt modelId="{55F1B649-43BC-465B-8C87-44D689F0CA21}" type="sibTrans" cxnId="{1D8CE325-AC00-4FC9-87EC-DF8A26DEC094}">
      <dgm:prSet/>
      <dgm:spPr/>
      <dgm:t>
        <a:bodyPr/>
        <a:lstStyle/>
        <a:p>
          <a:endParaRPr lang="en-US"/>
        </a:p>
      </dgm:t>
    </dgm:pt>
    <dgm:pt modelId="{CFB1A7FE-107C-40CA-9F02-472F04B2AC58}" type="pres">
      <dgm:prSet presAssocID="{12D49616-A23E-4234-9F12-4650587EA396}" presName="linear" presStyleCnt="0">
        <dgm:presLayoutVars>
          <dgm:dir/>
          <dgm:animLvl val="lvl"/>
          <dgm:resizeHandles val="exact"/>
        </dgm:presLayoutVars>
      </dgm:prSet>
      <dgm:spPr/>
    </dgm:pt>
    <dgm:pt modelId="{84121226-8E34-42AD-A3A4-CD6C57F1720B}" type="pres">
      <dgm:prSet presAssocID="{3859AADD-FEAB-4180-83B1-51AD192FC58F}" presName="parentLin" presStyleCnt="0"/>
      <dgm:spPr/>
    </dgm:pt>
    <dgm:pt modelId="{EFBB25EE-C4D9-4D47-A3CC-2978BEAFAAD5}" type="pres">
      <dgm:prSet presAssocID="{3859AADD-FEAB-4180-83B1-51AD192FC58F}" presName="parentLeftMargin" presStyleLbl="node1" presStyleIdx="0" presStyleCnt="2"/>
      <dgm:spPr/>
    </dgm:pt>
    <dgm:pt modelId="{AF7ED34B-AB23-4ABF-B496-7D12801A742A}" type="pres">
      <dgm:prSet presAssocID="{3859AADD-FEAB-4180-83B1-51AD192FC58F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C023E8C8-B93F-406C-9504-1AD630928257}" type="pres">
      <dgm:prSet presAssocID="{3859AADD-FEAB-4180-83B1-51AD192FC58F}" presName="negativeSpace" presStyleCnt="0"/>
      <dgm:spPr/>
    </dgm:pt>
    <dgm:pt modelId="{84830BF9-3E6C-4CFB-A0C7-04D74B145149}" type="pres">
      <dgm:prSet presAssocID="{3859AADD-FEAB-4180-83B1-51AD192FC58F}" presName="childText" presStyleLbl="conFgAcc1" presStyleIdx="0" presStyleCnt="2">
        <dgm:presLayoutVars>
          <dgm:bulletEnabled val="1"/>
        </dgm:presLayoutVars>
      </dgm:prSet>
      <dgm:spPr/>
    </dgm:pt>
    <dgm:pt modelId="{ACC3050E-FDCA-46DB-82AD-2A5CA5FBD110}" type="pres">
      <dgm:prSet presAssocID="{6CC0BEC0-BCCF-4773-868A-7350B99AC2FB}" presName="spaceBetweenRectangles" presStyleCnt="0"/>
      <dgm:spPr/>
    </dgm:pt>
    <dgm:pt modelId="{2B9510E4-BA0C-4CBD-A0F6-F3AECFBDD4DA}" type="pres">
      <dgm:prSet presAssocID="{160B0C9C-CD60-43AA-9E52-6DD9D2BE3486}" presName="parentLin" presStyleCnt="0"/>
      <dgm:spPr/>
    </dgm:pt>
    <dgm:pt modelId="{0FF14A90-6410-4482-9097-70F64B2C0424}" type="pres">
      <dgm:prSet presAssocID="{160B0C9C-CD60-43AA-9E52-6DD9D2BE3486}" presName="parentLeftMargin" presStyleLbl="node1" presStyleIdx="0" presStyleCnt="2"/>
      <dgm:spPr/>
    </dgm:pt>
    <dgm:pt modelId="{59A1CD71-03B7-4037-A4F3-F06D2777F91C}" type="pres">
      <dgm:prSet presAssocID="{160B0C9C-CD60-43AA-9E52-6DD9D2BE3486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F3337342-14DD-4DD5-BBCF-F2867DDF0D0B}" type="pres">
      <dgm:prSet presAssocID="{160B0C9C-CD60-43AA-9E52-6DD9D2BE3486}" presName="negativeSpace" presStyleCnt="0"/>
      <dgm:spPr/>
    </dgm:pt>
    <dgm:pt modelId="{73A0132C-0159-452A-9DB1-3A6417379054}" type="pres">
      <dgm:prSet presAssocID="{160B0C9C-CD60-43AA-9E52-6DD9D2BE3486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1ED1C51C-EE46-4BB4-BADE-361DFC737ED2}" srcId="{3859AADD-FEAB-4180-83B1-51AD192FC58F}" destId="{2D947746-F1A7-4892-8B71-1DD991A8DA20}" srcOrd="0" destOrd="0" parTransId="{95CD851E-E75B-4EFE-A335-D2428C3F5F2F}" sibTransId="{C8FD39FB-4B80-46D3-A775-F245F6A342C2}"/>
    <dgm:cxn modelId="{1D8CE325-AC00-4FC9-87EC-DF8A26DEC094}" srcId="{160B0C9C-CD60-43AA-9E52-6DD9D2BE3486}" destId="{30CA90DC-9E9F-4E1A-AEDC-5F0B4B2F31CA}" srcOrd="1" destOrd="0" parTransId="{75D07F45-2D2C-4C15-8F0C-41B7D1FD09E4}" sibTransId="{55F1B649-43BC-465B-8C87-44D689F0CA21}"/>
    <dgm:cxn modelId="{24E49940-49AC-4DA5-A0CE-E281726724A1}" type="presOf" srcId="{160B0C9C-CD60-43AA-9E52-6DD9D2BE3486}" destId="{0FF14A90-6410-4482-9097-70F64B2C0424}" srcOrd="0" destOrd="0" presId="urn:microsoft.com/office/officeart/2005/8/layout/list1"/>
    <dgm:cxn modelId="{FB12A65E-570D-4140-9325-6A1B156ADC2C}" srcId="{12D49616-A23E-4234-9F12-4650587EA396}" destId="{160B0C9C-CD60-43AA-9E52-6DD9D2BE3486}" srcOrd="1" destOrd="0" parTransId="{897D4F3D-8C84-46DB-989C-AC76C1D51315}" sibTransId="{BC5B7CDE-C9A2-472D-BE3E-D809FF4C00C1}"/>
    <dgm:cxn modelId="{04721A68-A218-4891-A7A6-0A5340F8894B}" type="presOf" srcId="{3859AADD-FEAB-4180-83B1-51AD192FC58F}" destId="{EFBB25EE-C4D9-4D47-A3CC-2978BEAFAAD5}" srcOrd="0" destOrd="0" presId="urn:microsoft.com/office/officeart/2005/8/layout/list1"/>
    <dgm:cxn modelId="{D125C07A-B0F6-4397-AA87-35AB2E284B66}" srcId="{12D49616-A23E-4234-9F12-4650587EA396}" destId="{3859AADD-FEAB-4180-83B1-51AD192FC58F}" srcOrd="0" destOrd="0" parTransId="{56C6375D-6EEC-4E29-8FB7-FB5A9F6007D8}" sibTransId="{6CC0BEC0-BCCF-4773-868A-7350B99AC2FB}"/>
    <dgm:cxn modelId="{FDFB8182-2AC6-46B1-A043-1DFC20E951F5}" type="presOf" srcId="{D2F57DCC-3EA5-4DD4-A21A-A21DD784CA6F}" destId="{73A0132C-0159-452A-9DB1-3A6417379054}" srcOrd="0" destOrd="0" presId="urn:microsoft.com/office/officeart/2005/8/layout/list1"/>
    <dgm:cxn modelId="{47BB2187-B97A-4835-A547-38EC0A4490A7}" type="presOf" srcId="{3859AADD-FEAB-4180-83B1-51AD192FC58F}" destId="{AF7ED34B-AB23-4ABF-B496-7D12801A742A}" srcOrd="1" destOrd="0" presId="urn:microsoft.com/office/officeart/2005/8/layout/list1"/>
    <dgm:cxn modelId="{48EC918E-1C43-4D35-8735-D9F8A6BA8691}" srcId="{3859AADD-FEAB-4180-83B1-51AD192FC58F}" destId="{81873B1C-A21B-47DF-8F71-772652B342B5}" srcOrd="1" destOrd="0" parTransId="{7C6046D9-46A8-4677-B59E-A498DE21EC37}" sibTransId="{29117BE9-9FAF-4E2A-A76F-0B619C0DA99E}"/>
    <dgm:cxn modelId="{88783CA0-0C66-4F50-B1E0-0DFA46E8A955}" type="presOf" srcId="{12D49616-A23E-4234-9F12-4650587EA396}" destId="{CFB1A7FE-107C-40CA-9F02-472F04B2AC58}" srcOrd="0" destOrd="0" presId="urn:microsoft.com/office/officeart/2005/8/layout/list1"/>
    <dgm:cxn modelId="{7A6D38BC-276F-40E1-ABCA-3335957D596C}" srcId="{160B0C9C-CD60-43AA-9E52-6DD9D2BE3486}" destId="{D2F57DCC-3EA5-4DD4-A21A-A21DD784CA6F}" srcOrd="0" destOrd="0" parTransId="{D8414A0E-D88F-4425-838E-02502FAC75EC}" sibTransId="{CAAEACBA-37CF-4D1B-8BDD-B495E1348066}"/>
    <dgm:cxn modelId="{CE380ABF-538B-4D4E-9365-41D96ABADA6E}" type="presOf" srcId="{2D947746-F1A7-4892-8B71-1DD991A8DA20}" destId="{84830BF9-3E6C-4CFB-A0C7-04D74B145149}" srcOrd="0" destOrd="0" presId="urn:microsoft.com/office/officeart/2005/8/layout/list1"/>
    <dgm:cxn modelId="{A2BC0ECB-4C4D-4BB3-BCBA-53A130891467}" type="presOf" srcId="{30CA90DC-9E9F-4E1A-AEDC-5F0B4B2F31CA}" destId="{73A0132C-0159-452A-9DB1-3A6417379054}" srcOrd="0" destOrd="1" presId="urn:microsoft.com/office/officeart/2005/8/layout/list1"/>
    <dgm:cxn modelId="{A333D9D2-1641-4BF6-8A7D-0AF1CDB785AF}" type="presOf" srcId="{160B0C9C-CD60-43AA-9E52-6DD9D2BE3486}" destId="{59A1CD71-03B7-4037-A4F3-F06D2777F91C}" srcOrd="1" destOrd="0" presId="urn:microsoft.com/office/officeart/2005/8/layout/list1"/>
    <dgm:cxn modelId="{60CC6FD4-D8B7-4A61-969C-73202C958E61}" type="presOf" srcId="{81873B1C-A21B-47DF-8F71-772652B342B5}" destId="{84830BF9-3E6C-4CFB-A0C7-04D74B145149}" srcOrd="0" destOrd="1" presId="urn:microsoft.com/office/officeart/2005/8/layout/list1"/>
    <dgm:cxn modelId="{F55712C0-8494-4F21-B6F3-8E610BFCB140}" type="presParOf" srcId="{CFB1A7FE-107C-40CA-9F02-472F04B2AC58}" destId="{84121226-8E34-42AD-A3A4-CD6C57F1720B}" srcOrd="0" destOrd="0" presId="urn:microsoft.com/office/officeart/2005/8/layout/list1"/>
    <dgm:cxn modelId="{9A4A6D90-9CA4-4AE0-88E0-749E702180EB}" type="presParOf" srcId="{84121226-8E34-42AD-A3A4-CD6C57F1720B}" destId="{EFBB25EE-C4D9-4D47-A3CC-2978BEAFAAD5}" srcOrd="0" destOrd="0" presId="urn:microsoft.com/office/officeart/2005/8/layout/list1"/>
    <dgm:cxn modelId="{BD0E0892-8BE5-4385-9ACA-C205CAE70711}" type="presParOf" srcId="{84121226-8E34-42AD-A3A4-CD6C57F1720B}" destId="{AF7ED34B-AB23-4ABF-B496-7D12801A742A}" srcOrd="1" destOrd="0" presId="urn:microsoft.com/office/officeart/2005/8/layout/list1"/>
    <dgm:cxn modelId="{9A64EA25-A0F5-4A88-A7D1-72DF5884702E}" type="presParOf" srcId="{CFB1A7FE-107C-40CA-9F02-472F04B2AC58}" destId="{C023E8C8-B93F-406C-9504-1AD630928257}" srcOrd="1" destOrd="0" presId="urn:microsoft.com/office/officeart/2005/8/layout/list1"/>
    <dgm:cxn modelId="{CB28B36D-F4DE-423D-A6CB-4EFBFACE3A5D}" type="presParOf" srcId="{CFB1A7FE-107C-40CA-9F02-472F04B2AC58}" destId="{84830BF9-3E6C-4CFB-A0C7-04D74B145149}" srcOrd="2" destOrd="0" presId="urn:microsoft.com/office/officeart/2005/8/layout/list1"/>
    <dgm:cxn modelId="{C3D5DBAE-68C3-48E6-88B6-210F241BC35F}" type="presParOf" srcId="{CFB1A7FE-107C-40CA-9F02-472F04B2AC58}" destId="{ACC3050E-FDCA-46DB-82AD-2A5CA5FBD110}" srcOrd="3" destOrd="0" presId="urn:microsoft.com/office/officeart/2005/8/layout/list1"/>
    <dgm:cxn modelId="{F318FBC5-DC0F-48AE-9974-373C494767B9}" type="presParOf" srcId="{CFB1A7FE-107C-40CA-9F02-472F04B2AC58}" destId="{2B9510E4-BA0C-4CBD-A0F6-F3AECFBDD4DA}" srcOrd="4" destOrd="0" presId="urn:microsoft.com/office/officeart/2005/8/layout/list1"/>
    <dgm:cxn modelId="{B2BA2572-423F-492A-9FEA-DBAF7F0828B0}" type="presParOf" srcId="{2B9510E4-BA0C-4CBD-A0F6-F3AECFBDD4DA}" destId="{0FF14A90-6410-4482-9097-70F64B2C0424}" srcOrd="0" destOrd="0" presId="urn:microsoft.com/office/officeart/2005/8/layout/list1"/>
    <dgm:cxn modelId="{27CDAD3D-498A-43DF-8023-30B33BF3D92F}" type="presParOf" srcId="{2B9510E4-BA0C-4CBD-A0F6-F3AECFBDD4DA}" destId="{59A1CD71-03B7-4037-A4F3-F06D2777F91C}" srcOrd="1" destOrd="0" presId="urn:microsoft.com/office/officeart/2005/8/layout/list1"/>
    <dgm:cxn modelId="{C04ECFE4-9242-47BC-A4F4-FCB9E707E10F}" type="presParOf" srcId="{CFB1A7FE-107C-40CA-9F02-472F04B2AC58}" destId="{F3337342-14DD-4DD5-BBCF-F2867DDF0D0B}" srcOrd="5" destOrd="0" presId="urn:microsoft.com/office/officeart/2005/8/layout/list1"/>
    <dgm:cxn modelId="{49B026F2-CBCD-449D-9C17-D5FB2069B944}" type="presParOf" srcId="{CFB1A7FE-107C-40CA-9F02-472F04B2AC58}" destId="{73A0132C-0159-452A-9DB1-3A6417379054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2854EAD-0E81-4E7D-B117-365BCA9781E6}" type="doc">
      <dgm:prSet loTypeId="urn:microsoft.com/office/officeart/2005/8/layout/list1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7E4F31FC-C439-4F87-9B0D-E17225C222D3}">
      <dgm:prSet/>
      <dgm:spPr/>
      <dgm:t>
        <a:bodyPr/>
        <a:lstStyle/>
        <a:p>
          <a:r>
            <a:rPr lang="en-US"/>
            <a:t>Resource Limitations</a:t>
          </a:r>
        </a:p>
      </dgm:t>
    </dgm:pt>
    <dgm:pt modelId="{B65F446D-B446-456D-BFB0-37524659112D}" type="parTrans" cxnId="{832D391A-210A-4BEB-9C13-3FA820589067}">
      <dgm:prSet/>
      <dgm:spPr/>
      <dgm:t>
        <a:bodyPr/>
        <a:lstStyle/>
        <a:p>
          <a:endParaRPr lang="en-US"/>
        </a:p>
      </dgm:t>
    </dgm:pt>
    <dgm:pt modelId="{F44D8FA3-9EAD-4676-AFC4-8613E24EDCB6}" type="sibTrans" cxnId="{832D391A-210A-4BEB-9C13-3FA820589067}">
      <dgm:prSet/>
      <dgm:spPr/>
      <dgm:t>
        <a:bodyPr/>
        <a:lstStyle/>
        <a:p>
          <a:endParaRPr lang="en-US"/>
        </a:p>
      </dgm:t>
    </dgm:pt>
    <dgm:pt modelId="{DA4BE8DA-BB80-48E2-9C94-65AA490681A9}">
      <dgm:prSet/>
      <dgm:spPr/>
      <dgm:t>
        <a:bodyPr/>
        <a:lstStyle/>
        <a:p>
          <a:r>
            <a:rPr lang="en-US"/>
            <a:t>Creative solutions for funding and support</a:t>
          </a:r>
        </a:p>
      </dgm:t>
    </dgm:pt>
    <dgm:pt modelId="{297ED64E-66FA-4388-81DF-99958B9A34E5}" type="parTrans" cxnId="{E7B5BC2E-3C3A-4642-8957-F3978303BF0A}">
      <dgm:prSet/>
      <dgm:spPr/>
      <dgm:t>
        <a:bodyPr/>
        <a:lstStyle/>
        <a:p>
          <a:endParaRPr lang="en-US"/>
        </a:p>
      </dgm:t>
    </dgm:pt>
    <dgm:pt modelId="{22EDF732-2802-46C9-AC91-257DD0F8577F}" type="sibTrans" cxnId="{E7B5BC2E-3C3A-4642-8957-F3978303BF0A}">
      <dgm:prSet/>
      <dgm:spPr/>
      <dgm:t>
        <a:bodyPr/>
        <a:lstStyle/>
        <a:p>
          <a:endParaRPr lang="en-US"/>
        </a:p>
      </dgm:t>
    </dgm:pt>
    <dgm:pt modelId="{72942431-E9AA-481E-9AE4-5D1AE02E34C5}">
      <dgm:prSet/>
      <dgm:spPr/>
      <dgm:t>
        <a:bodyPr/>
        <a:lstStyle/>
        <a:p>
          <a:r>
            <a:rPr lang="en-US"/>
            <a:t>Partnerships with community organizations</a:t>
          </a:r>
        </a:p>
      </dgm:t>
    </dgm:pt>
    <dgm:pt modelId="{985F4C58-C649-4401-B45C-98C300E668D3}" type="parTrans" cxnId="{DE600715-BB02-4838-AAC0-54DD7794EDE7}">
      <dgm:prSet/>
      <dgm:spPr/>
      <dgm:t>
        <a:bodyPr/>
        <a:lstStyle/>
        <a:p>
          <a:endParaRPr lang="en-US"/>
        </a:p>
      </dgm:t>
    </dgm:pt>
    <dgm:pt modelId="{EB3C3AEC-7830-4229-8715-4A306C5FFADC}" type="sibTrans" cxnId="{DE600715-BB02-4838-AAC0-54DD7794EDE7}">
      <dgm:prSet/>
      <dgm:spPr/>
      <dgm:t>
        <a:bodyPr/>
        <a:lstStyle/>
        <a:p>
          <a:endParaRPr lang="en-US"/>
        </a:p>
      </dgm:t>
    </dgm:pt>
    <dgm:pt modelId="{5C76A1A3-B294-4923-879B-4A59677A21DB}">
      <dgm:prSet/>
      <dgm:spPr/>
      <dgm:t>
        <a:bodyPr/>
        <a:lstStyle/>
        <a:p>
          <a:r>
            <a:rPr lang="en-US"/>
            <a:t>Engagement and Retention</a:t>
          </a:r>
        </a:p>
      </dgm:t>
    </dgm:pt>
    <dgm:pt modelId="{02B18911-D47C-4702-A6F0-617B084B94FE}" type="parTrans" cxnId="{AC9BCFF9-C0AC-45C5-A4D9-DF181C9C8858}">
      <dgm:prSet/>
      <dgm:spPr/>
      <dgm:t>
        <a:bodyPr/>
        <a:lstStyle/>
        <a:p>
          <a:endParaRPr lang="en-US"/>
        </a:p>
      </dgm:t>
    </dgm:pt>
    <dgm:pt modelId="{AFD102DD-B81A-49D4-AE59-369B9B662199}" type="sibTrans" cxnId="{AC9BCFF9-C0AC-45C5-A4D9-DF181C9C8858}">
      <dgm:prSet/>
      <dgm:spPr/>
      <dgm:t>
        <a:bodyPr/>
        <a:lstStyle/>
        <a:p>
          <a:endParaRPr lang="en-US"/>
        </a:p>
      </dgm:t>
    </dgm:pt>
    <dgm:pt modelId="{B3597D2E-E60D-44C9-A3F7-8D4D8E5A1690}">
      <dgm:prSet/>
      <dgm:spPr/>
      <dgm:t>
        <a:bodyPr/>
        <a:lstStyle/>
        <a:p>
          <a:r>
            <a:rPr lang="en-US"/>
            <a:t>Keeping mentors and mentees committed</a:t>
          </a:r>
        </a:p>
      </dgm:t>
    </dgm:pt>
    <dgm:pt modelId="{86A41CFA-507E-4605-A9FC-05DC0B40CFE4}" type="parTrans" cxnId="{7BE1DE35-C244-4F36-BCED-3669C03DBFC6}">
      <dgm:prSet/>
      <dgm:spPr/>
      <dgm:t>
        <a:bodyPr/>
        <a:lstStyle/>
        <a:p>
          <a:endParaRPr lang="en-US"/>
        </a:p>
      </dgm:t>
    </dgm:pt>
    <dgm:pt modelId="{BDF15948-B072-4561-80CB-3FD9053DF716}" type="sibTrans" cxnId="{7BE1DE35-C244-4F36-BCED-3669C03DBFC6}">
      <dgm:prSet/>
      <dgm:spPr/>
      <dgm:t>
        <a:bodyPr/>
        <a:lstStyle/>
        <a:p>
          <a:endParaRPr lang="en-US"/>
        </a:p>
      </dgm:t>
    </dgm:pt>
    <dgm:pt modelId="{E44F800F-E516-47B5-85A9-12B0472D0591}">
      <dgm:prSet/>
      <dgm:spPr/>
      <dgm:t>
        <a:bodyPr/>
        <a:lstStyle/>
        <a:p>
          <a:r>
            <a:rPr lang="en-US"/>
            <a:t>Addressing barriers to participation</a:t>
          </a:r>
        </a:p>
      </dgm:t>
    </dgm:pt>
    <dgm:pt modelId="{DA608AB0-9C40-4368-B7B5-AA708840AD58}" type="parTrans" cxnId="{214EB321-AB8E-44DA-AB29-2644E572D9B2}">
      <dgm:prSet/>
      <dgm:spPr/>
      <dgm:t>
        <a:bodyPr/>
        <a:lstStyle/>
        <a:p>
          <a:endParaRPr lang="en-US"/>
        </a:p>
      </dgm:t>
    </dgm:pt>
    <dgm:pt modelId="{0137A190-E2BB-4FDE-A6DF-362F7475E69C}" type="sibTrans" cxnId="{214EB321-AB8E-44DA-AB29-2644E572D9B2}">
      <dgm:prSet/>
      <dgm:spPr/>
      <dgm:t>
        <a:bodyPr/>
        <a:lstStyle/>
        <a:p>
          <a:endParaRPr lang="en-US"/>
        </a:p>
      </dgm:t>
    </dgm:pt>
    <dgm:pt modelId="{A6932246-1F87-4684-AF63-2135D50925C5}" type="pres">
      <dgm:prSet presAssocID="{E2854EAD-0E81-4E7D-B117-365BCA9781E6}" presName="linear" presStyleCnt="0">
        <dgm:presLayoutVars>
          <dgm:dir/>
          <dgm:animLvl val="lvl"/>
          <dgm:resizeHandles val="exact"/>
        </dgm:presLayoutVars>
      </dgm:prSet>
      <dgm:spPr/>
    </dgm:pt>
    <dgm:pt modelId="{81103812-CA55-4229-B4B8-A4DC4ECA7993}" type="pres">
      <dgm:prSet presAssocID="{7E4F31FC-C439-4F87-9B0D-E17225C222D3}" presName="parentLin" presStyleCnt="0"/>
      <dgm:spPr/>
    </dgm:pt>
    <dgm:pt modelId="{AFE20C6B-6FBE-4525-BD3B-4EB8D5503DE8}" type="pres">
      <dgm:prSet presAssocID="{7E4F31FC-C439-4F87-9B0D-E17225C222D3}" presName="parentLeftMargin" presStyleLbl="node1" presStyleIdx="0" presStyleCnt="2"/>
      <dgm:spPr/>
    </dgm:pt>
    <dgm:pt modelId="{96F25695-1B99-40C2-8272-966ED58305C3}" type="pres">
      <dgm:prSet presAssocID="{7E4F31FC-C439-4F87-9B0D-E17225C222D3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5FEEB9AE-BD75-4719-BCF0-ED0FA6B49D88}" type="pres">
      <dgm:prSet presAssocID="{7E4F31FC-C439-4F87-9B0D-E17225C222D3}" presName="negativeSpace" presStyleCnt="0"/>
      <dgm:spPr/>
    </dgm:pt>
    <dgm:pt modelId="{3D0DBE9D-BAE4-4301-B270-6C3A7F51CC51}" type="pres">
      <dgm:prSet presAssocID="{7E4F31FC-C439-4F87-9B0D-E17225C222D3}" presName="childText" presStyleLbl="conFgAcc1" presStyleIdx="0" presStyleCnt="2">
        <dgm:presLayoutVars>
          <dgm:bulletEnabled val="1"/>
        </dgm:presLayoutVars>
      </dgm:prSet>
      <dgm:spPr/>
    </dgm:pt>
    <dgm:pt modelId="{66DDF020-DD1F-4E1D-8E98-41470061BCAD}" type="pres">
      <dgm:prSet presAssocID="{F44D8FA3-9EAD-4676-AFC4-8613E24EDCB6}" presName="spaceBetweenRectangles" presStyleCnt="0"/>
      <dgm:spPr/>
    </dgm:pt>
    <dgm:pt modelId="{FB0D27AB-97FB-409A-8B7F-05A9BF8B2BBE}" type="pres">
      <dgm:prSet presAssocID="{5C76A1A3-B294-4923-879B-4A59677A21DB}" presName="parentLin" presStyleCnt="0"/>
      <dgm:spPr/>
    </dgm:pt>
    <dgm:pt modelId="{98D544F8-D357-4FB7-9F57-858167ADA2E5}" type="pres">
      <dgm:prSet presAssocID="{5C76A1A3-B294-4923-879B-4A59677A21DB}" presName="parentLeftMargin" presStyleLbl="node1" presStyleIdx="0" presStyleCnt="2"/>
      <dgm:spPr/>
    </dgm:pt>
    <dgm:pt modelId="{68705544-F165-455E-9BDE-F4063B7EC21D}" type="pres">
      <dgm:prSet presAssocID="{5C76A1A3-B294-4923-879B-4A59677A21DB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1C72ACCB-1BB4-4969-B08D-D44FB1BA6B82}" type="pres">
      <dgm:prSet presAssocID="{5C76A1A3-B294-4923-879B-4A59677A21DB}" presName="negativeSpace" presStyleCnt="0"/>
      <dgm:spPr/>
    </dgm:pt>
    <dgm:pt modelId="{84311987-7716-46F5-B3EF-6FDE20F30E5F}" type="pres">
      <dgm:prSet presAssocID="{5C76A1A3-B294-4923-879B-4A59677A21DB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DE600715-BB02-4838-AAC0-54DD7794EDE7}" srcId="{7E4F31FC-C439-4F87-9B0D-E17225C222D3}" destId="{72942431-E9AA-481E-9AE4-5D1AE02E34C5}" srcOrd="1" destOrd="0" parTransId="{985F4C58-C649-4401-B45C-98C300E668D3}" sibTransId="{EB3C3AEC-7830-4229-8715-4A306C5FFADC}"/>
    <dgm:cxn modelId="{832D391A-210A-4BEB-9C13-3FA820589067}" srcId="{E2854EAD-0E81-4E7D-B117-365BCA9781E6}" destId="{7E4F31FC-C439-4F87-9B0D-E17225C222D3}" srcOrd="0" destOrd="0" parTransId="{B65F446D-B446-456D-BFB0-37524659112D}" sibTransId="{F44D8FA3-9EAD-4676-AFC4-8613E24EDCB6}"/>
    <dgm:cxn modelId="{214EB321-AB8E-44DA-AB29-2644E572D9B2}" srcId="{5C76A1A3-B294-4923-879B-4A59677A21DB}" destId="{E44F800F-E516-47B5-85A9-12B0472D0591}" srcOrd="1" destOrd="0" parTransId="{DA608AB0-9C40-4368-B7B5-AA708840AD58}" sibTransId="{0137A190-E2BB-4FDE-A6DF-362F7475E69C}"/>
    <dgm:cxn modelId="{E7B5BC2E-3C3A-4642-8957-F3978303BF0A}" srcId="{7E4F31FC-C439-4F87-9B0D-E17225C222D3}" destId="{DA4BE8DA-BB80-48E2-9C94-65AA490681A9}" srcOrd="0" destOrd="0" parTransId="{297ED64E-66FA-4388-81DF-99958B9A34E5}" sibTransId="{22EDF732-2802-46C9-AC91-257DD0F8577F}"/>
    <dgm:cxn modelId="{7BE1DE35-C244-4F36-BCED-3669C03DBFC6}" srcId="{5C76A1A3-B294-4923-879B-4A59677A21DB}" destId="{B3597D2E-E60D-44C9-A3F7-8D4D8E5A1690}" srcOrd="0" destOrd="0" parTransId="{86A41CFA-507E-4605-A9FC-05DC0B40CFE4}" sibTransId="{BDF15948-B072-4561-80CB-3FD9053DF716}"/>
    <dgm:cxn modelId="{7AE61B39-D625-41B9-9500-C9FACDB4E8E3}" type="presOf" srcId="{B3597D2E-E60D-44C9-A3F7-8D4D8E5A1690}" destId="{84311987-7716-46F5-B3EF-6FDE20F30E5F}" srcOrd="0" destOrd="0" presId="urn:microsoft.com/office/officeart/2005/8/layout/list1"/>
    <dgm:cxn modelId="{7702B18A-2ABF-436F-9979-752F9D304233}" type="presOf" srcId="{7E4F31FC-C439-4F87-9B0D-E17225C222D3}" destId="{96F25695-1B99-40C2-8272-966ED58305C3}" srcOrd="1" destOrd="0" presId="urn:microsoft.com/office/officeart/2005/8/layout/list1"/>
    <dgm:cxn modelId="{14EF19A3-C7CA-49BE-9510-00B6998C07A1}" type="presOf" srcId="{5C76A1A3-B294-4923-879B-4A59677A21DB}" destId="{98D544F8-D357-4FB7-9F57-858167ADA2E5}" srcOrd="0" destOrd="0" presId="urn:microsoft.com/office/officeart/2005/8/layout/list1"/>
    <dgm:cxn modelId="{54C5DDBC-4527-49B6-A995-4469C3C80BF3}" type="presOf" srcId="{E44F800F-E516-47B5-85A9-12B0472D0591}" destId="{84311987-7716-46F5-B3EF-6FDE20F30E5F}" srcOrd="0" destOrd="1" presId="urn:microsoft.com/office/officeart/2005/8/layout/list1"/>
    <dgm:cxn modelId="{FD6443CD-FF68-4E29-8C1C-BFAC98406E26}" type="presOf" srcId="{72942431-E9AA-481E-9AE4-5D1AE02E34C5}" destId="{3D0DBE9D-BAE4-4301-B270-6C3A7F51CC51}" srcOrd="0" destOrd="1" presId="urn:microsoft.com/office/officeart/2005/8/layout/list1"/>
    <dgm:cxn modelId="{A5C2A9CF-A04F-4C3E-BB25-64388E9AB8F0}" type="presOf" srcId="{E2854EAD-0E81-4E7D-B117-365BCA9781E6}" destId="{A6932246-1F87-4684-AF63-2135D50925C5}" srcOrd="0" destOrd="0" presId="urn:microsoft.com/office/officeart/2005/8/layout/list1"/>
    <dgm:cxn modelId="{CE1935F6-A8F6-4E38-AA8C-EE9FD21F4D40}" type="presOf" srcId="{7E4F31FC-C439-4F87-9B0D-E17225C222D3}" destId="{AFE20C6B-6FBE-4525-BD3B-4EB8D5503DE8}" srcOrd="0" destOrd="0" presId="urn:microsoft.com/office/officeart/2005/8/layout/list1"/>
    <dgm:cxn modelId="{A7B3C9F6-97F3-4DA2-9029-CE83D7CDC493}" type="presOf" srcId="{DA4BE8DA-BB80-48E2-9C94-65AA490681A9}" destId="{3D0DBE9D-BAE4-4301-B270-6C3A7F51CC51}" srcOrd="0" destOrd="0" presId="urn:microsoft.com/office/officeart/2005/8/layout/list1"/>
    <dgm:cxn modelId="{AC9BCFF9-C0AC-45C5-A4D9-DF181C9C8858}" srcId="{E2854EAD-0E81-4E7D-B117-365BCA9781E6}" destId="{5C76A1A3-B294-4923-879B-4A59677A21DB}" srcOrd="1" destOrd="0" parTransId="{02B18911-D47C-4702-A6F0-617B084B94FE}" sibTransId="{AFD102DD-B81A-49D4-AE59-369B9B662199}"/>
    <dgm:cxn modelId="{E8172BFA-AF6D-44B6-A097-63DE6C0AC42B}" type="presOf" srcId="{5C76A1A3-B294-4923-879B-4A59677A21DB}" destId="{68705544-F165-455E-9BDE-F4063B7EC21D}" srcOrd="1" destOrd="0" presId="urn:microsoft.com/office/officeart/2005/8/layout/list1"/>
    <dgm:cxn modelId="{3A1EBC20-3351-4874-942B-457C09DF1557}" type="presParOf" srcId="{A6932246-1F87-4684-AF63-2135D50925C5}" destId="{81103812-CA55-4229-B4B8-A4DC4ECA7993}" srcOrd="0" destOrd="0" presId="urn:microsoft.com/office/officeart/2005/8/layout/list1"/>
    <dgm:cxn modelId="{239B453F-3203-48DD-9E3F-04D80F61C39B}" type="presParOf" srcId="{81103812-CA55-4229-B4B8-A4DC4ECA7993}" destId="{AFE20C6B-6FBE-4525-BD3B-4EB8D5503DE8}" srcOrd="0" destOrd="0" presId="urn:microsoft.com/office/officeart/2005/8/layout/list1"/>
    <dgm:cxn modelId="{4E6AC57B-E61E-46AF-AFA9-2BDADCDD8293}" type="presParOf" srcId="{81103812-CA55-4229-B4B8-A4DC4ECA7993}" destId="{96F25695-1B99-40C2-8272-966ED58305C3}" srcOrd="1" destOrd="0" presId="urn:microsoft.com/office/officeart/2005/8/layout/list1"/>
    <dgm:cxn modelId="{122F6FE7-E3B8-407E-AC6D-EBCAF4559548}" type="presParOf" srcId="{A6932246-1F87-4684-AF63-2135D50925C5}" destId="{5FEEB9AE-BD75-4719-BCF0-ED0FA6B49D88}" srcOrd="1" destOrd="0" presId="urn:microsoft.com/office/officeart/2005/8/layout/list1"/>
    <dgm:cxn modelId="{9EA71AB5-3FA4-4F3D-8B0D-D79EB926DFEC}" type="presParOf" srcId="{A6932246-1F87-4684-AF63-2135D50925C5}" destId="{3D0DBE9D-BAE4-4301-B270-6C3A7F51CC51}" srcOrd="2" destOrd="0" presId="urn:microsoft.com/office/officeart/2005/8/layout/list1"/>
    <dgm:cxn modelId="{7169F783-69A4-4D10-BBE1-25B7D5F6B733}" type="presParOf" srcId="{A6932246-1F87-4684-AF63-2135D50925C5}" destId="{66DDF020-DD1F-4E1D-8E98-41470061BCAD}" srcOrd="3" destOrd="0" presId="urn:microsoft.com/office/officeart/2005/8/layout/list1"/>
    <dgm:cxn modelId="{5C98DF8C-E591-4A81-B639-E4C088B96BF3}" type="presParOf" srcId="{A6932246-1F87-4684-AF63-2135D50925C5}" destId="{FB0D27AB-97FB-409A-8B7F-05A9BF8B2BBE}" srcOrd="4" destOrd="0" presId="urn:microsoft.com/office/officeart/2005/8/layout/list1"/>
    <dgm:cxn modelId="{EA6160BA-1541-4DF2-B439-14783941508F}" type="presParOf" srcId="{FB0D27AB-97FB-409A-8B7F-05A9BF8B2BBE}" destId="{98D544F8-D357-4FB7-9F57-858167ADA2E5}" srcOrd="0" destOrd="0" presId="urn:microsoft.com/office/officeart/2005/8/layout/list1"/>
    <dgm:cxn modelId="{F61101F3-9E57-442E-A4FD-50855227ECCF}" type="presParOf" srcId="{FB0D27AB-97FB-409A-8B7F-05A9BF8B2BBE}" destId="{68705544-F165-455E-9BDE-F4063B7EC21D}" srcOrd="1" destOrd="0" presId="urn:microsoft.com/office/officeart/2005/8/layout/list1"/>
    <dgm:cxn modelId="{37093BD0-6F5D-4AF4-A886-BD00B9BBEA3E}" type="presParOf" srcId="{A6932246-1F87-4684-AF63-2135D50925C5}" destId="{1C72ACCB-1BB4-4969-B08D-D44FB1BA6B82}" srcOrd="5" destOrd="0" presId="urn:microsoft.com/office/officeart/2005/8/layout/list1"/>
    <dgm:cxn modelId="{CE9DDBDE-4E0E-46CA-9C2D-E014948D24D5}" type="presParOf" srcId="{A6932246-1F87-4684-AF63-2135D50925C5}" destId="{84311987-7716-46F5-B3EF-6FDE20F30E5F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2A853D-8846-412F-B9F4-0B11F9D8B0D6}">
      <dsp:nvSpPr>
        <dsp:cNvPr id="0" name=""/>
        <dsp:cNvSpPr/>
      </dsp:nvSpPr>
      <dsp:spPr>
        <a:xfrm>
          <a:off x="0" y="1306093"/>
          <a:ext cx="9159337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01193D-A60B-49A8-A7BB-E83149770F02}">
      <dsp:nvSpPr>
        <dsp:cNvPr id="0" name=""/>
        <dsp:cNvSpPr/>
      </dsp:nvSpPr>
      <dsp:spPr>
        <a:xfrm>
          <a:off x="457966" y="774733"/>
          <a:ext cx="6411535" cy="10627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2341" tIns="0" rIns="242341" bIns="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The Power of Mentorship</a:t>
          </a:r>
        </a:p>
      </dsp:txBody>
      <dsp:txXfrm>
        <a:off x="509844" y="826611"/>
        <a:ext cx="6307779" cy="958964"/>
      </dsp:txXfrm>
    </dsp:sp>
    <dsp:sp modelId="{C219C9D4-8FCE-406B-8CD7-20DC917EDF68}">
      <dsp:nvSpPr>
        <dsp:cNvPr id="0" name=""/>
        <dsp:cNvSpPr/>
      </dsp:nvSpPr>
      <dsp:spPr>
        <a:xfrm>
          <a:off x="0" y="2939053"/>
          <a:ext cx="9159337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B4340F-835D-40B6-A304-CCE4060A6425}">
      <dsp:nvSpPr>
        <dsp:cNvPr id="0" name=""/>
        <dsp:cNvSpPr/>
      </dsp:nvSpPr>
      <dsp:spPr>
        <a:xfrm>
          <a:off x="457966" y="2407693"/>
          <a:ext cx="6411535" cy="106272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2341" tIns="0" rIns="242341" bIns="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Importance of Criminal Reform</a:t>
          </a:r>
        </a:p>
      </dsp:txBody>
      <dsp:txXfrm>
        <a:off x="509844" y="2459571"/>
        <a:ext cx="6307779" cy="9589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0CBE77-4238-4A5E-B50A-16382CD66E63}">
      <dsp:nvSpPr>
        <dsp:cNvPr id="0" name=""/>
        <dsp:cNvSpPr/>
      </dsp:nvSpPr>
      <dsp:spPr>
        <a:xfrm>
          <a:off x="0" y="656919"/>
          <a:ext cx="10515600" cy="850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416560" rIns="816127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an experienced and knowledgeable person provides guidance, support, and advice </a:t>
          </a:r>
        </a:p>
      </dsp:txBody>
      <dsp:txXfrm>
        <a:off x="0" y="656919"/>
        <a:ext cx="10515600" cy="850500"/>
      </dsp:txXfrm>
    </dsp:sp>
    <dsp:sp modelId="{C9B5B910-1B03-466E-B7BA-542B0D16ABFA}">
      <dsp:nvSpPr>
        <dsp:cNvPr id="0" name=""/>
        <dsp:cNvSpPr/>
      </dsp:nvSpPr>
      <dsp:spPr>
        <a:xfrm>
          <a:off x="525780" y="361719"/>
          <a:ext cx="7360920" cy="59039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What is Mentoring?</a:t>
          </a:r>
        </a:p>
      </dsp:txBody>
      <dsp:txXfrm>
        <a:off x="554601" y="390540"/>
        <a:ext cx="7303278" cy="532757"/>
      </dsp:txXfrm>
    </dsp:sp>
    <dsp:sp modelId="{C592E26C-DA8F-47C3-8FB0-C99B4BD47BC0}">
      <dsp:nvSpPr>
        <dsp:cNvPr id="0" name=""/>
        <dsp:cNvSpPr/>
      </dsp:nvSpPr>
      <dsp:spPr>
        <a:xfrm>
          <a:off x="0" y="1910619"/>
          <a:ext cx="10515600" cy="2079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416560" rIns="816127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Positive Impact on Personal and Professional Development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Evidence of Success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Motivating behavioral change, shaping a more positive re-identity, and improving the capacity for desistance among previous offenders. (Buck, 2018; Kenemore &amp; Seungho, 2020; Kirkwood, 2021; Matthews et al., 2020; O’Connor &amp; Bogue, 2010)</a:t>
          </a:r>
        </a:p>
      </dsp:txBody>
      <dsp:txXfrm>
        <a:off x="0" y="1910619"/>
        <a:ext cx="10515600" cy="2079000"/>
      </dsp:txXfrm>
    </dsp:sp>
    <dsp:sp modelId="{DB768E03-20C3-40B6-954C-360B49C1D059}">
      <dsp:nvSpPr>
        <dsp:cNvPr id="0" name=""/>
        <dsp:cNvSpPr/>
      </dsp:nvSpPr>
      <dsp:spPr>
        <a:xfrm>
          <a:off x="525780" y="1615419"/>
          <a:ext cx="7360920" cy="590399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Why does Mentoring Matter?</a:t>
          </a:r>
        </a:p>
      </dsp:txBody>
      <dsp:txXfrm>
        <a:off x="554601" y="1644240"/>
        <a:ext cx="7303278" cy="53275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67CFA8-C59E-43E6-B311-9B6E08C6CC1C}">
      <dsp:nvSpPr>
        <dsp:cNvPr id="0" name=""/>
        <dsp:cNvSpPr/>
      </dsp:nvSpPr>
      <dsp:spPr>
        <a:xfrm>
          <a:off x="0" y="468369"/>
          <a:ext cx="10515600" cy="16317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583184" rIns="816127" bIns="199136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/>
            <a:t>Isolation and lack of support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/>
            <a:t>Low self-esteem and trust issues</a:t>
          </a:r>
        </a:p>
      </dsp:txBody>
      <dsp:txXfrm>
        <a:off x="0" y="468369"/>
        <a:ext cx="10515600" cy="1631700"/>
      </dsp:txXfrm>
    </dsp:sp>
    <dsp:sp modelId="{1EBE59BF-E7E0-4285-8D59-0048834226BE}">
      <dsp:nvSpPr>
        <dsp:cNvPr id="0" name=""/>
        <dsp:cNvSpPr/>
      </dsp:nvSpPr>
      <dsp:spPr>
        <a:xfrm>
          <a:off x="525780" y="55089"/>
          <a:ext cx="7360920" cy="82655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Social and Psychological Barriers</a:t>
          </a:r>
        </a:p>
      </dsp:txBody>
      <dsp:txXfrm>
        <a:off x="566129" y="95438"/>
        <a:ext cx="7280222" cy="745861"/>
      </dsp:txXfrm>
    </dsp:sp>
    <dsp:sp modelId="{A6AC5A3D-7A2D-49EE-9811-16F0467BADA9}">
      <dsp:nvSpPr>
        <dsp:cNvPr id="0" name=""/>
        <dsp:cNvSpPr/>
      </dsp:nvSpPr>
      <dsp:spPr>
        <a:xfrm>
          <a:off x="0" y="2664549"/>
          <a:ext cx="10515600" cy="16317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583184" rIns="816127" bIns="199136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/>
            <a:t>Overcrowding and underfunding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/>
            <a:t>Limited access to education and vocational training</a:t>
          </a:r>
        </a:p>
      </dsp:txBody>
      <dsp:txXfrm>
        <a:off x="0" y="2664549"/>
        <a:ext cx="10515600" cy="1631700"/>
      </dsp:txXfrm>
    </dsp:sp>
    <dsp:sp modelId="{37A1D7AA-1875-46E1-AD83-283DFF26976D}">
      <dsp:nvSpPr>
        <dsp:cNvPr id="0" name=""/>
        <dsp:cNvSpPr/>
      </dsp:nvSpPr>
      <dsp:spPr>
        <a:xfrm>
          <a:off x="525780" y="2251269"/>
          <a:ext cx="7360920" cy="826559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Systemic Issues</a:t>
          </a:r>
        </a:p>
      </dsp:txBody>
      <dsp:txXfrm>
        <a:off x="566129" y="2291618"/>
        <a:ext cx="7280222" cy="74586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140636-766F-4320-A62A-44E4714B6C69}">
      <dsp:nvSpPr>
        <dsp:cNvPr id="0" name=""/>
        <dsp:cNvSpPr/>
      </dsp:nvSpPr>
      <dsp:spPr>
        <a:xfrm>
          <a:off x="0" y="372204"/>
          <a:ext cx="10515600" cy="104894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374904" rIns="816127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Building trust and providing emotional stability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Reducing feelings of isolation and depression</a:t>
          </a:r>
        </a:p>
      </dsp:txBody>
      <dsp:txXfrm>
        <a:off x="0" y="372204"/>
        <a:ext cx="10515600" cy="1048949"/>
      </dsp:txXfrm>
    </dsp:sp>
    <dsp:sp modelId="{6BE1379E-EB12-4E10-9578-34619D72DF0F}">
      <dsp:nvSpPr>
        <dsp:cNvPr id="0" name=""/>
        <dsp:cNvSpPr/>
      </dsp:nvSpPr>
      <dsp:spPr>
        <a:xfrm>
          <a:off x="525780" y="106524"/>
          <a:ext cx="7360920" cy="5313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Emotional Support and Guidance</a:t>
          </a:r>
        </a:p>
      </dsp:txBody>
      <dsp:txXfrm>
        <a:off x="551719" y="132463"/>
        <a:ext cx="7309042" cy="479482"/>
      </dsp:txXfrm>
    </dsp:sp>
    <dsp:sp modelId="{07E81B41-94E1-41F5-9355-869CBCF7FFBC}">
      <dsp:nvSpPr>
        <dsp:cNvPr id="0" name=""/>
        <dsp:cNvSpPr/>
      </dsp:nvSpPr>
      <dsp:spPr>
        <a:xfrm>
          <a:off x="0" y="1784034"/>
          <a:ext cx="10515600" cy="104894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374904" rIns="816127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Enhancing educational and vocational skills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Encouraging personal growth and self-improvement</a:t>
          </a:r>
        </a:p>
      </dsp:txBody>
      <dsp:txXfrm>
        <a:off x="0" y="1784034"/>
        <a:ext cx="10515600" cy="1048949"/>
      </dsp:txXfrm>
    </dsp:sp>
    <dsp:sp modelId="{3576C6F0-3758-49E5-B3A0-9443C6186699}">
      <dsp:nvSpPr>
        <dsp:cNvPr id="0" name=""/>
        <dsp:cNvSpPr/>
      </dsp:nvSpPr>
      <dsp:spPr>
        <a:xfrm>
          <a:off x="525780" y="1518354"/>
          <a:ext cx="7360920" cy="531360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Skills Development</a:t>
          </a:r>
        </a:p>
      </dsp:txBody>
      <dsp:txXfrm>
        <a:off x="551719" y="1544293"/>
        <a:ext cx="7309042" cy="479482"/>
      </dsp:txXfrm>
    </dsp:sp>
    <dsp:sp modelId="{53D34CB9-1F54-40EA-9DED-8B8DAFCC7043}">
      <dsp:nvSpPr>
        <dsp:cNvPr id="0" name=""/>
        <dsp:cNvSpPr/>
      </dsp:nvSpPr>
      <dsp:spPr>
        <a:xfrm>
          <a:off x="0" y="3195864"/>
          <a:ext cx="10515600" cy="104894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374904" rIns="816127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Providing examples of successful reintegration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Inspiring hope and motivation</a:t>
          </a:r>
        </a:p>
      </dsp:txBody>
      <dsp:txXfrm>
        <a:off x="0" y="3195864"/>
        <a:ext cx="10515600" cy="1048949"/>
      </dsp:txXfrm>
    </dsp:sp>
    <dsp:sp modelId="{557FBE96-203F-415B-8B3E-E00EFC422CCA}">
      <dsp:nvSpPr>
        <dsp:cNvPr id="0" name=""/>
        <dsp:cNvSpPr/>
      </dsp:nvSpPr>
      <dsp:spPr>
        <a:xfrm>
          <a:off x="525780" y="2930184"/>
          <a:ext cx="7360920" cy="53136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Positive Role Models</a:t>
          </a:r>
        </a:p>
      </dsp:txBody>
      <dsp:txXfrm>
        <a:off x="551719" y="2956123"/>
        <a:ext cx="7309042" cy="47948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8ED8C3-CC11-4519-8B5E-B2BF39561076}">
      <dsp:nvSpPr>
        <dsp:cNvPr id="0" name=""/>
        <dsp:cNvSpPr/>
      </dsp:nvSpPr>
      <dsp:spPr>
        <a:xfrm>
          <a:off x="0" y="372069"/>
          <a:ext cx="10515600" cy="20789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499872" rIns="816127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/>
            <a:t>Student Mentors of Incarcerated Persons: Contribution of a Mentoring Program for Incarcerated Persons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/>
            <a:t>Onward and upward: The significance of mentorship for formerly incarcerated students and academics.</a:t>
          </a:r>
        </a:p>
      </dsp:txBody>
      <dsp:txXfrm>
        <a:off x="0" y="372069"/>
        <a:ext cx="10515600" cy="2078999"/>
      </dsp:txXfrm>
    </dsp:sp>
    <dsp:sp modelId="{486010F3-D63F-4D6C-B9E7-AB3565457700}">
      <dsp:nvSpPr>
        <dsp:cNvPr id="0" name=""/>
        <dsp:cNvSpPr/>
      </dsp:nvSpPr>
      <dsp:spPr>
        <a:xfrm>
          <a:off x="525780" y="17829"/>
          <a:ext cx="7360920" cy="7084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Case Study</a:t>
          </a:r>
        </a:p>
      </dsp:txBody>
      <dsp:txXfrm>
        <a:off x="560365" y="52414"/>
        <a:ext cx="7291750" cy="639310"/>
      </dsp:txXfrm>
    </dsp:sp>
    <dsp:sp modelId="{92962FCD-9145-4D72-ACDC-67A8C05573A9}">
      <dsp:nvSpPr>
        <dsp:cNvPr id="0" name=""/>
        <dsp:cNvSpPr/>
      </dsp:nvSpPr>
      <dsp:spPr>
        <a:xfrm>
          <a:off x="0" y="2934909"/>
          <a:ext cx="10515600" cy="1398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499872" rIns="816127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0" i="0" kern="1200" dirty="0"/>
            <a:t>Trust in the mentors as “outside the system.”</a:t>
          </a:r>
          <a:endParaRPr lang="en-US" sz="2400" b="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0" i="0" kern="1200" dirty="0"/>
            <a:t>Mentor empathy and resourcefulness</a:t>
          </a:r>
          <a:endParaRPr lang="en-US" sz="2400" b="0" kern="1200" dirty="0"/>
        </a:p>
      </dsp:txBody>
      <dsp:txXfrm>
        <a:off x="0" y="2934909"/>
        <a:ext cx="10515600" cy="1398600"/>
      </dsp:txXfrm>
    </dsp:sp>
    <dsp:sp modelId="{6EE8B08B-2FA2-4D92-8811-BDDD5B3394ED}">
      <dsp:nvSpPr>
        <dsp:cNvPr id="0" name=""/>
        <dsp:cNvSpPr/>
      </dsp:nvSpPr>
      <dsp:spPr>
        <a:xfrm>
          <a:off x="525780" y="2580669"/>
          <a:ext cx="7360920" cy="70848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Key Success Factors</a:t>
          </a:r>
        </a:p>
      </dsp:txBody>
      <dsp:txXfrm>
        <a:off x="560365" y="2615254"/>
        <a:ext cx="7291750" cy="63931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F7FEBA-C176-4E46-9713-888F0027AD65}">
      <dsp:nvSpPr>
        <dsp:cNvPr id="0" name=""/>
        <dsp:cNvSpPr/>
      </dsp:nvSpPr>
      <dsp:spPr>
        <a:xfrm>
          <a:off x="0" y="468369"/>
          <a:ext cx="10515600" cy="16317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583184" rIns="816127" bIns="199136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69% less recidivism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Long-term benefits for individuals and society</a:t>
          </a:r>
        </a:p>
      </dsp:txBody>
      <dsp:txXfrm>
        <a:off x="0" y="468369"/>
        <a:ext cx="10515600" cy="1631700"/>
      </dsp:txXfrm>
    </dsp:sp>
    <dsp:sp modelId="{D000682C-C70E-4E77-BDE6-A38CE9781596}">
      <dsp:nvSpPr>
        <dsp:cNvPr id="0" name=""/>
        <dsp:cNvSpPr/>
      </dsp:nvSpPr>
      <dsp:spPr>
        <a:xfrm>
          <a:off x="525780" y="55089"/>
          <a:ext cx="7360920" cy="82656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Impact on Recidivism Rates</a:t>
          </a:r>
        </a:p>
      </dsp:txBody>
      <dsp:txXfrm>
        <a:off x="566129" y="95438"/>
        <a:ext cx="7280222" cy="745862"/>
      </dsp:txXfrm>
    </dsp:sp>
    <dsp:sp modelId="{8A252873-C6A9-45D3-B1EF-4A963618678C}">
      <dsp:nvSpPr>
        <dsp:cNvPr id="0" name=""/>
        <dsp:cNvSpPr/>
      </dsp:nvSpPr>
      <dsp:spPr>
        <a:xfrm>
          <a:off x="0" y="2664549"/>
          <a:ext cx="10515600" cy="16317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583184" rIns="816127" bIns="199136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/>
            <a:t>Supporting successful transition back into society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/>
            <a:t>Building connections with community resources</a:t>
          </a:r>
        </a:p>
      </dsp:txBody>
      <dsp:txXfrm>
        <a:off x="0" y="2664549"/>
        <a:ext cx="10515600" cy="1631700"/>
      </dsp:txXfrm>
    </dsp:sp>
    <dsp:sp modelId="{5D1F789A-B19E-4DE6-9B78-3A2ABD604315}">
      <dsp:nvSpPr>
        <dsp:cNvPr id="0" name=""/>
        <dsp:cNvSpPr/>
      </dsp:nvSpPr>
      <dsp:spPr>
        <a:xfrm>
          <a:off x="525780" y="2251269"/>
          <a:ext cx="7360920" cy="826560"/>
        </a:xfrm>
        <a:prstGeom prst="round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Community Reintegration</a:t>
          </a:r>
        </a:p>
      </dsp:txBody>
      <dsp:txXfrm>
        <a:off x="566129" y="2291618"/>
        <a:ext cx="7280222" cy="74586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830BF9-3E6C-4CFB-A0C7-04D74B145149}">
      <dsp:nvSpPr>
        <dsp:cNvPr id="0" name=""/>
        <dsp:cNvSpPr/>
      </dsp:nvSpPr>
      <dsp:spPr>
        <a:xfrm>
          <a:off x="0" y="468369"/>
          <a:ext cx="10515600" cy="16317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583184" rIns="816127" bIns="199136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/>
            <a:t>Assessing needs and resources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/>
            <a:t>Recruiting and training mentors</a:t>
          </a:r>
        </a:p>
      </dsp:txBody>
      <dsp:txXfrm>
        <a:off x="0" y="468369"/>
        <a:ext cx="10515600" cy="1631700"/>
      </dsp:txXfrm>
    </dsp:sp>
    <dsp:sp modelId="{AF7ED34B-AB23-4ABF-B496-7D12801A742A}">
      <dsp:nvSpPr>
        <dsp:cNvPr id="0" name=""/>
        <dsp:cNvSpPr/>
      </dsp:nvSpPr>
      <dsp:spPr>
        <a:xfrm>
          <a:off x="525780" y="55089"/>
          <a:ext cx="7360920" cy="82656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Steps to Establish a Program</a:t>
          </a:r>
        </a:p>
      </dsp:txBody>
      <dsp:txXfrm>
        <a:off x="566129" y="95438"/>
        <a:ext cx="7280222" cy="745862"/>
      </dsp:txXfrm>
    </dsp:sp>
    <dsp:sp modelId="{73A0132C-0159-452A-9DB1-3A6417379054}">
      <dsp:nvSpPr>
        <dsp:cNvPr id="0" name=""/>
        <dsp:cNvSpPr/>
      </dsp:nvSpPr>
      <dsp:spPr>
        <a:xfrm>
          <a:off x="0" y="2664549"/>
          <a:ext cx="10515600" cy="16317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583184" rIns="816127" bIns="199136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/>
            <a:t>Setting clear goals and expectations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/>
            <a:t>Regular monitoring and evaluation</a:t>
          </a:r>
        </a:p>
      </dsp:txBody>
      <dsp:txXfrm>
        <a:off x="0" y="2664549"/>
        <a:ext cx="10515600" cy="1631700"/>
      </dsp:txXfrm>
    </dsp:sp>
    <dsp:sp modelId="{59A1CD71-03B7-4037-A4F3-F06D2777F91C}">
      <dsp:nvSpPr>
        <dsp:cNvPr id="0" name=""/>
        <dsp:cNvSpPr/>
      </dsp:nvSpPr>
      <dsp:spPr>
        <a:xfrm>
          <a:off x="525780" y="2251269"/>
          <a:ext cx="7360920" cy="826560"/>
        </a:xfrm>
        <a:prstGeom prst="round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Best Practices</a:t>
          </a:r>
        </a:p>
      </dsp:txBody>
      <dsp:txXfrm>
        <a:off x="566129" y="2291618"/>
        <a:ext cx="7280222" cy="74586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0DBE9D-BAE4-4301-B270-6C3A7F51CC51}">
      <dsp:nvSpPr>
        <dsp:cNvPr id="0" name=""/>
        <dsp:cNvSpPr/>
      </dsp:nvSpPr>
      <dsp:spPr>
        <a:xfrm>
          <a:off x="0" y="468369"/>
          <a:ext cx="10515600" cy="16317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583184" rIns="816127" bIns="199136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/>
            <a:t>Creative solutions for funding and support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/>
            <a:t>Partnerships with community organizations</a:t>
          </a:r>
        </a:p>
      </dsp:txBody>
      <dsp:txXfrm>
        <a:off x="0" y="468369"/>
        <a:ext cx="10515600" cy="1631700"/>
      </dsp:txXfrm>
    </dsp:sp>
    <dsp:sp modelId="{96F25695-1B99-40C2-8272-966ED58305C3}">
      <dsp:nvSpPr>
        <dsp:cNvPr id="0" name=""/>
        <dsp:cNvSpPr/>
      </dsp:nvSpPr>
      <dsp:spPr>
        <a:xfrm>
          <a:off x="525780" y="55089"/>
          <a:ext cx="7360920" cy="82655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Resource Limitations</a:t>
          </a:r>
        </a:p>
      </dsp:txBody>
      <dsp:txXfrm>
        <a:off x="566129" y="95438"/>
        <a:ext cx="7280222" cy="745861"/>
      </dsp:txXfrm>
    </dsp:sp>
    <dsp:sp modelId="{84311987-7716-46F5-B3EF-6FDE20F30E5F}">
      <dsp:nvSpPr>
        <dsp:cNvPr id="0" name=""/>
        <dsp:cNvSpPr/>
      </dsp:nvSpPr>
      <dsp:spPr>
        <a:xfrm>
          <a:off x="0" y="2664549"/>
          <a:ext cx="10515600" cy="16317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583184" rIns="816127" bIns="199136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/>
            <a:t>Keeping mentors and mentees committed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/>
            <a:t>Addressing barriers to participation</a:t>
          </a:r>
        </a:p>
      </dsp:txBody>
      <dsp:txXfrm>
        <a:off x="0" y="2664549"/>
        <a:ext cx="10515600" cy="1631700"/>
      </dsp:txXfrm>
    </dsp:sp>
    <dsp:sp modelId="{68705544-F165-455E-9BDE-F4063B7EC21D}">
      <dsp:nvSpPr>
        <dsp:cNvPr id="0" name=""/>
        <dsp:cNvSpPr/>
      </dsp:nvSpPr>
      <dsp:spPr>
        <a:xfrm>
          <a:off x="525780" y="2251269"/>
          <a:ext cx="7360920" cy="826559"/>
        </a:xfrm>
        <a:prstGeom prst="round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Engagement and Retention</a:t>
          </a:r>
        </a:p>
      </dsp:txBody>
      <dsp:txXfrm>
        <a:off x="566129" y="2291618"/>
        <a:ext cx="7280222" cy="7458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04604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043035-3EAA-D549-B355-3F42C105E2B0}" type="datetimeFigureOut">
              <a:rPr lang="en-US" smtClean="0"/>
              <a:t>12/2/24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C73A8D-B271-3C4D-9B3D-57BF4991B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560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C73A8D-B271-3C4D-9B3D-57BF4991B41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9248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Timor, U., Peled-</a:t>
            </a:r>
            <a:r>
              <a:rPr lang="en-US" dirty="0" err="1"/>
              <a:t>Laskov</a:t>
            </a:r>
            <a:r>
              <a:rPr lang="en-US" dirty="0"/>
              <a:t>, R., &amp; Golan, E. (2022, October 22). Contribution of a mentoring program for Incarcerated Persons. Sage Journals.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C73A8D-B271-3C4D-9B3D-57BF4991B41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3468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C73A8D-B271-3C4D-9B3D-57BF4991B41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3777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C73A8D-B271-3C4D-9B3D-57BF4991B41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7199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C73A8D-B271-3C4D-9B3D-57BF4991B41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119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0A77D-C967-2C00-F2C7-B9534C2980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2B918D-D11F-7022-E10E-F56FF45B26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D16160-1F95-3C19-E64D-7F1118B1C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CD528-226C-6647-971E-E5FD597D868F}" type="datetimeFigureOut">
              <a:rPr lang="en-US" smtClean="0"/>
              <a:t>12/2/24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75A258-627E-9B8D-B692-3CD22B2D2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764FA4-EE24-3CB8-6ED7-9B030D9C5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7F8C6-B063-DE4E-B46F-F3DF3A888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915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EAE2C-91FE-3EF0-523B-E1D2FC2FA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67A84B-E651-D064-4417-4415C5CAB4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E11BBD-2A0C-6FDD-A6A6-9EF725F94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CD528-226C-6647-971E-E5FD597D868F}" type="datetimeFigureOut">
              <a:rPr lang="en-US" smtClean="0"/>
              <a:t>12/2/24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82FC9F-6F4D-93AF-F273-1994AAC92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F6765F-F89C-BAED-7C32-7060B83D8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7F8C6-B063-DE4E-B46F-F3DF3A888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202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6BC5338-6F1C-DFEE-9FA3-204A047EBA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C0F606-EC1A-95C8-53F6-5D7432BE2E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19A8CF-0652-1702-6C43-5EE5E045E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CD528-226C-6647-971E-E5FD597D868F}" type="datetimeFigureOut">
              <a:rPr lang="en-US" smtClean="0"/>
              <a:t>12/2/24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AA10E8-2211-4176-C073-39F207A30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48B7E5-ECC6-91AD-C8F6-3EB8A3925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7F8C6-B063-DE4E-B46F-F3DF3A888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655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603CB-3D59-6CF9-4366-83143E94B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BA7986-3922-A5BD-CAA8-2DD7C008AA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ECDE69-7FEA-6B77-76CC-86A6D1F09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CD528-226C-6647-971E-E5FD597D868F}" type="datetimeFigureOut">
              <a:rPr lang="en-US" smtClean="0"/>
              <a:t>12/2/24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F56FC2-F51D-1369-DEFB-5D6C10349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B33F96-8260-72E1-DDBF-F716A7713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7F8C6-B063-DE4E-B46F-F3DF3A888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380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2490D6-507D-67AF-AAAF-87CBC62C0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5C7F8E-93DB-F1F4-9F93-1F4F1E4DB9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C3D8E4-59B4-5BEB-8CA8-072F7239A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CD528-226C-6647-971E-E5FD597D868F}" type="datetimeFigureOut">
              <a:rPr lang="en-US" smtClean="0"/>
              <a:t>12/2/24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AEFDE5-2D6C-DD82-47FD-530F4DB47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EB68B2-63FD-FD0F-F8F3-1DEC958D7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7F8C6-B063-DE4E-B46F-F3DF3A888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303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12D5D-C3F7-E29F-D380-E4A2FDECF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8B5358-73FB-18A9-1FDB-6C7CA59D95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0345E6-E53B-F876-DFF6-39C1C1BF89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696122-C332-3E92-8412-BADCACDFD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CD528-226C-6647-971E-E5FD597D868F}" type="datetimeFigureOut">
              <a:rPr lang="en-US" smtClean="0"/>
              <a:t>12/2/24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23D8D3-DBF1-5688-ED4B-0BA8990AE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105FA5-0592-6C51-CF47-7B70FB8B6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7F8C6-B063-DE4E-B46F-F3DF3A888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064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94E74-B370-5CB2-8B1F-8A25A28B9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1CCF6A-9A8A-0DDC-5E17-93FE79FCAD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65E9BF-2936-9770-C021-2B3A80A05B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7702FA-C087-BDE2-FF10-EA18AF12F0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3C82ED7-123B-8731-069B-A4C6955784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864C441-5385-50B1-7F2C-DB306C8FD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CD528-226C-6647-971E-E5FD597D868F}" type="datetimeFigureOut">
              <a:rPr lang="en-US" smtClean="0"/>
              <a:t>12/2/24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707A1C9-FAA5-7EF8-22CC-D8A008451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95B86-2000-9DF7-DDB6-C013A927C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7F8C6-B063-DE4E-B46F-F3DF3A888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538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7A99BB-3320-348E-8A83-43FAE2856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253D89-140B-3E3B-0058-5BAF24B8A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CD528-226C-6647-971E-E5FD597D868F}" type="datetimeFigureOut">
              <a:rPr lang="en-US" smtClean="0"/>
              <a:t>12/2/24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81EC34-E7C4-9345-122F-F7BA6ABDC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165380-CF37-9C0C-05B5-7724458EF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7F8C6-B063-DE4E-B46F-F3DF3A888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941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EA3450-D6D2-B82D-3B09-E257DF0F2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CD528-226C-6647-971E-E5FD597D868F}" type="datetimeFigureOut">
              <a:rPr lang="en-US" smtClean="0"/>
              <a:t>12/2/24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1BF85B-F51F-86A5-8F67-50A0BA046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141033-4E3D-3F77-82E3-AC190E891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7F8C6-B063-DE4E-B46F-F3DF3A888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946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6FF2D-4FFB-BF27-2FB4-63F0F79EF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54E68D-83BF-5CB9-FD56-7A7D1BDDFB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4C39AA-F3A5-9300-0900-7FE6475675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E0770F-90C4-CDFC-20B6-618287D60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CD528-226C-6647-971E-E5FD597D868F}" type="datetimeFigureOut">
              <a:rPr lang="en-US" smtClean="0"/>
              <a:t>12/2/24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CC4E38-9F9E-1018-C1E6-18D64FEE7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95A186-58BE-77D0-E95F-6D7F4AB3F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7F8C6-B063-DE4E-B46F-F3DF3A888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646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72FBE-5D0C-7355-69F9-392B4579A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E23506-7F9E-9CA8-089A-0A78A43D81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A2B065-F733-A657-E86C-7C15AA3C15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561890-2D75-A3DE-851B-9BFCC9330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CD528-226C-6647-971E-E5FD597D868F}" type="datetimeFigureOut">
              <a:rPr lang="en-US" smtClean="0"/>
              <a:t>12/2/24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AC3C3D-7AFB-36BA-AF91-1DE060FDD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04DAEC-5E0D-9A25-5696-B3EA29748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7F8C6-B063-DE4E-B46F-F3DF3A888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98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191292-7056-7B4E-EAF0-C783F6E22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9EDD30-2129-1D28-6A77-0F9BFD776C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E7D161-1486-C577-5EC1-FDC9AF3E46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0CD528-226C-6647-971E-E5FD597D868F}" type="datetimeFigureOut">
              <a:rPr lang="en-US" smtClean="0"/>
              <a:t>12/2/24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5F48DD-C23D-739C-C118-7064DDACC0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9EA0FC-CB93-38FB-5A20-E5837B8780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F7F8C6-B063-DE4E-B46F-F3DF3A888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588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pickpik.com/prison-jail-dark-creepy-lockup-incarceration-43890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fence">
            <a:extLst>
              <a:ext uri="{FF2B5EF4-FFF2-40B4-BE49-F238E27FC236}">
                <a16:creationId xmlns:a16="http://schemas.microsoft.com/office/drawing/2014/main" id="{373B7A97-38CF-19C7-26D6-EB87C4DA501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40000"/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12860" b="1214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D58BC6F-E5AA-2CD8-67B5-1B8543816C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5200" y="965200"/>
            <a:ext cx="10261600" cy="3564869"/>
          </a:xfrm>
        </p:spPr>
        <p:txBody>
          <a:bodyPr>
            <a:normAutofit/>
          </a:bodyPr>
          <a:lstStyle/>
          <a:p>
            <a:pPr algn="l"/>
            <a:r>
              <a:rPr lang="en-US" sz="11500">
                <a:ln w="22225">
                  <a:solidFill>
                    <a:schemeClr val="tx1"/>
                  </a:solidFill>
                  <a:miter lim="800000"/>
                </a:ln>
                <a:noFill/>
              </a:rPr>
              <a:t>The Power of Mentorship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63C9B5-0C88-7131-922A-0776236744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5200" y="4572002"/>
            <a:ext cx="10261600" cy="1202995"/>
          </a:xfrm>
        </p:spPr>
        <p:txBody>
          <a:bodyPr>
            <a:normAutofit/>
          </a:bodyPr>
          <a:lstStyle/>
          <a:p>
            <a:pPr algn="l"/>
            <a:r>
              <a:rPr lang="en-US" sz="3200"/>
              <a:t>Enhancing Rehabilitation and Reducing Recidivism</a:t>
            </a:r>
          </a:p>
        </p:txBody>
      </p:sp>
    </p:spTree>
    <p:extLst>
      <p:ext uri="{BB962C8B-B14F-4D97-AF65-F5344CB8AC3E}">
        <p14:creationId xmlns:p14="http://schemas.microsoft.com/office/powerpoint/2010/main" val="7382466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34ACFF-F50B-F6C3-B1C3-95D79EB773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057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White bulbs with a yellow one standing out">
            <a:extLst>
              <a:ext uri="{FF2B5EF4-FFF2-40B4-BE49-F238E27FC236}">
                <a16:creationId xmlns:a16="http://schemas.microsoft.com/office/drawing/2014/main" id="{1D05870C-6236-D40F-163B-674DBA491B1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 r="9091" b="2339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026FFD2-83AB-3082-0E09-8F84107F3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>
                <a:effectLst/>
                <a:latin typeface="Helvetica Neue" panose="02000503000000020004" pitchFamily="2" charset="0"/>
              </a:rPr>
              <a:t>Conclusion</a:t>
            </a:r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E736CBA-13E1-14C5-F7A3-13050694A8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>
                <a:effectLst/>
                <a:latin typeface="Helvetica Neue" panose="02000503000000020004" pitchFamily="2" charset="0"/>
              </a:rPr>
              <a:t>What is a mentorship</a:t>
            </a:r>
          </a:p>
          <a:p>
            <a:r>
              <a:rPr lang="en-US">
                <a:effectLst/>
                <a:latin typeface="Helvetica Neue" panose="02000503000000020004" pitchFamily="2" charset="0"/>
              </a:rPr>
              <a:t>Benefits of mentorships</a:t>
            </a:r>
          </a:p>
          <a:p>
            <a:r>
              <a:rPr lang="en-US">
                <a:effectLst/>
                <a:latin typeface="Helvetica Neue" panose="02000503000000020004" pitchFamily="2" charset="0"/>
              </a:rPr>
              <a:t>Effective mentoring techniques</a:t>
            </a:r>
          </a:p>
          <a:p>
            <a:r>
              <a:rPr lang="en-US">
                <a:effectLst/>
                <a:latin typeface="Helvetica Neue" panose="02000503000000020004" pitchFamily="2" charset="0"/>
              </a:rPr>
              <a:t>Building strong mentorships</a:t>
            </a:r>
          </a:p>
          <a:p>
            <a:r>
              <a:rPr lang="en-US">
                <a:latin typeface="Helvetica Neue" panose="02000503000000020004" pitchFamily="2" charset="0"/>
              </a:rPr>
              <a:t>Active listening and effective communication</a:t>
            </a:r>
          </a:p>
          <a:p>
            <a:r>
              <a:rPr lang="en-US">
                <a:effectLst/>
                <a:latin typeface="Helvetica Neue" panose="02000503000000020004" pitchFamily="2" charset="0"/>
              </a:rPr>
              <a:t>Evaluating mentoring skills and practices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9972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id="{8A95209C-5275-4E15-8EA7-7F42980ABF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 descr="Colourful carved figures of humans">
            <a:extLst>
              <a:ext uri="{FF2B5EF4-FFF2-40B4-BE49-F238E27FC236}">
                <a16:creationId xmlns:a16="http://schemas.microsoft.com/office/drawing/2014/main" id="{00259362-4F81-66B1-777D-4B32DC1B11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21033" r="-1" b="-1"/>
          <a:stretch/>
        </p:blipFill>
        <p:spPr>
          <a:xfrm>
            <a:off x="20" y="10"/>
            <a:ext cx="12188931" cy="685799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43813669-7A38-2714-61CA-81C43FD94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7048" y="1124712"/>
            <a:ext cx="9144000" cy="306324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600">
                <a:solidFill>
                  <a:schemeClr val="bg1"/>
                </a:solidFill>
                <a:effectLst/>
              </a:rPr>
              <a:t>Question and Answer</a:t>
            </a:r>
            <a:endParaRPr lang="en-US" sz="6600">
              <a:solidFill>
                <a:schemeClr val="bg1"/>
              </a:solidFill>
            </a:endParaRPr>
          </a:p>
        </p:txBody>
      </p:sp>
      <p:sp>
        <p:nvSpPr>
          <p:cNvPr id="53" name="sketchy box">
            <a:extLst>
              <a:ext uri="{FF2B5EF4-FFF2-40B4-BE49-F238E27FC236}">
                <a16:creationId xmlns:a16="http://schemas.microsoft.com/office/drawing/2014/main" id="{4F2ED431-E304-4FF0-9F4E-032783C9D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onnsiteX0" fmla="*/ 0 w 10515600"/>
              <a:gd name="connsiteY0" fmla="*/ 0 h 5416094"/>
              <a:gd name="connsiteX1" fmla="*/ 552069 w 10515600"/>
              <a:gd name="connsiteY1" fmla="*/ 0 h 5416094"/>
              <a:gd name="connsiteX2" fmla="*/ 893826 w 10515600"/>
              <a:gd name="connsiteY2" fmla="*/ 0 h 5416094"/>
              <a:gd name="connsiteX3" fmla="*/ 1761363 w 10515600"/>
              <a:gd name="connsiteY3" fmla="*/ 0 h 5416094"/>
              <a:gd name="connsiteX4" fmla="*/ 2313432 w 10515600"/>
              <a:gd name="connsiteY4" fmla="*/ 0 h 5416094"/>
              <a:gd name="connsiteX5" fmla="*/ 2865501 w 10515600"/>
              <a:gd name="connsiteY5" fmla="*/ 0 h 5416094"/>
              <a:gd name="connsiteX6" fmla="*/ 3733038 w 10515600"/>
              <a:gd name="connsiteY6" fmla="*/ 0 h 5416094"/>
              <a:gd name="connsiteX7" fmla="*/ 4179951 w 10515600"/>
              <a:gd name="connsiteY7" fmla="*/ 0 h 5416094"/>
              <a:gd name="connsiteX8" fmla="*/ 5047488 w 10515600"/>
              <a:gd name="connsiteY8" fmla="*/ 0 h 5416094"/>
              <a:gd name="connsiteX9" fmla="*/ 5915025 w 10515600"/>
              <a:gd name="connsiteY9" fmla="*/ 0 h 5416094"/>
              <a:gd name="connsiteX10" fmla="*/ 6572250 w 10515600"/>
              <a:gd name="connsiteY10" fmla="*/ 0 h 5416094"/>
              <a:gd name="connsiteX11" fmla="*/ 7439787 w 10515600"/>
              <a:gd name="connsiteY11" fmla="*/ 0 h 5416094"/>
              <a:gd name="connsiteX12" fmla="*/ 7991856 w 10515600"/>
              <a:gd name="connsiteY12" fmla="*/ 0 h 5416094"/>
              <a:gd name="connsiteX13" fmla="*/ 8543925 w 10515600"/>
              <a:gd name="connsiteY13" fmla="*/ 0 h 5416094"/>
              <a:gd name="connsiteX14" fmla="*/ 9306306 w 10515600"/>
              <a:gd name="connsiteY14" fmla="*/ 0 h 5416094"/>
              <a:gd name="connsiteX15" fmla="*/ 9858375 w 10515600"/>
              <a:gd name="connsiteY15" fmla="*/ 0 h 5416094"/>
              <a:gd name="connsiteX16" fmla="*/ 10515600 w 10515600"/>
              <a:gd name="connsiteY16" fmla="*/ 0 h 5416094"/>
              <a:gd name="connsiteX17" fmla="*/ 10515600 w 10515600"/>
              <a:gd name="connsiteY17" fmla="*/ 785334 h 5416094"/>
              <a:gd name="connsiteX18" fmla="*/ 10515600 w 10515600"/>
              <a:gd name="connsiteY18" fmla="*/ 1516506 h 5416094"/>
              <a:gd name="connsiteX19" fmla="*/ 10515600 w 10515600"/>
              <a:gd name="connsiteY19" fmla="*/ 2247679 h 5416094"/>
              <a:gd name="connsiteX20" fmla="*/ 10515600 w 10515600"/>
              <a:gd name="connsiteY20" fmla="*/ 2762208 h 5416094"/>
              <a:gd name="connsiteX21" fmla="*/ 10515600 w 10515600"/>
              <a:gd name="connsiteY21" fmla="*/ 3330898 h 5416094"/>
              <a:gd name="connsiteX22" fmla="*/ 10515600 w 10515600"/>
              <a:gd name="connsiteY22" fmla="*/ 4062071 h 5416094"/>
              <a:gd name="connsiteX23" fmla="*/ 10515600 w 10515600"/>
              <a:gd name="connsiteY23" fmla="*/ 4684921 h 5416094"/>
              <a:gd name="connsiteX24" fmla="*/ 10515600 w 10515600"/>
              <a:gd name="connsiteY24" fmla="*/ 5416094 h 5416094"/>
              <a:gd name="connsiteX25" fmla="*/ 9753219 w 10515600"/>
              <a:gd name="connsiteY25" fmla="*/ 5416094 h 5416094"/>
              <a:gd name="connsiteX26" fmla="*/ 9411462 w 10515600"/>
              <a:gd name="connsiteY26" fmla="*/ 5416094 h 5416094"/>
              <a:gd name="connsiteX27" fmla="*/ 8754237 w 10515600"/>
              <a:gd name="connsiteY27" fmla="*/ 5416094 h 5416094"/>
              <a:gd name="connsiteX28" fmla="*/ 8307324 w 10515600"/>
              <a:gd name="connsiteY28" fmla="*/ 5416094 h 5416094"/>
              <a:gd name="connsiteX29" fmla="*/ 7544943 w 10515600"/>
              <a:gd name="connsiteY29" fmla="*/ 5416094 h 5416094"/>
              <a:gd name="connsiteX30" fmla="*/ 7098030 w 10515600"/>
              <a:gd name="connsiteY30" fmla="*/ 5416094 h 5416094"/>
              <a:gd name="connsiteX31" fmla="*/ 6335649 w 10515600"/>
              <a:gd name="connsiteY31" fmla="*/ 5416094 h 5416094"/>
              <a:gd name="connsiteX32" fmla="*/ 5993892 w 10515600"/>
              <a:gd name="connsiteY32" fmla="*/ 5416094 h 5416094"/>
              <a:gd name="connsiteX33" fmla="*/ 5231511 w 10515600"/>
              <a:gd name="connsiteY33" fmla="*/ 5416094 h 5416094"/>
              <a:gd name="connsiteX34" fmla="*/ 4784598 w 10515600"/>
              <a:gd name="connsiteY34" fmla="*/ 5416094 h 5416094"/>
              <a:gd name="connsiteX35" fmla="*/ 4442841 w 10515600"/>
              <a:gd name="connsiteY35" fmla="*/ 5416094 h 5416094"/>
              <a:gd name="connsiteX36" fmla="*/ 3995928 w 10515600"/>
              <a:gd name="connsiteY36" fmla="*/ 5416094 h 5416094"/>
              <a:gd name="connsiteX37" fmla="*/ 3233547 w 10515600"/>
              <a:gd name="connsiteY37" fmla="*/ 5416094 h 5416094"/>
              <a:gd name="connsiteX38" fmla="*/ 2786634 w 10515600"/>
              <a:gd name="connsiteY38" fmla="*/ 5416094 h 5416094"/>
              <a:gd name="connsiteX39" fmla="*/ 2444877 w 10515600"/>
              <a:gd name="connsiteY39" fmla="*/ 5416094 h 5416094"/>
              <a:gd name="connsiteX40" fmla="*/ 1997964 w 10515600"/>
              <a:gd name="connsiteY40" fmla="*/ 5416094 h 5416094"/>
              <a:gd name="connsiteX41" fmla="*/ 1445895 w 10515600"/>
              <a:gd name="connsiteY41" fmla="*/ 5416094 h 5416094"/>
              <a:gd name="connsiteX42" fmla="*/ 788670 w 10515600"/>
              <a:gd name="connsiteY42" fmla="*/ 5416094 h 5416094"/>
              <a:gd name="connsiteX43" fmla="*/ 0 w 10515600"/>
              <a:gd name="connsiteY43" fmla="*/ 5416094 h 5416094"/>
              <a:gd name="connsiteX44" fmla="*/ 0 w 10515600"/>
              <a:gd name="connsiteY44" fmla="*/ 4630760 h 5416094"/>
              <a:gd name="connsiteX45" fmla="*/ 0 w 10515600"/>
              <a:gd name="connsiteY45" fmla="*/ 3953749 h 5416094"/>
              <a:gd name="connsiteX46" fmla="*/ 0 w 10515600"/>
              <a:gd name="connsiteY46" fmla="*/ 3276737 h 5416094"/>
              <a:gd name="connsiteX47" fmla="*/ 0 w 10515600"/>
              <a:gd name="connsiteY47" fmla="*/ 2599725 h 5416094"/>
              <a:gd name="connsiteX48" fmla="*/ 0 w 10515600"/>
              <a:gd name="connsiteY48" fmla="*/ 1922713 h 5416094"/>
              <a:gd name="connsiteX49" fmla="*/ 0 w 10515600"/>
              <a:gd name="connsiteY49" fmla="*/ 1299863 h 5416094"/>
              <a:gd name="connsiteX50" fmla="*/ 0 w 10515600"/>
              <a:gd name="connsiteY50" fmla="*/ 0 h 54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515600" h="5416094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24919" y="196329"/>
                  <a:pt x="10549062" y="488432"/>
                  <a:pt x="10515600" y="785334"/>
                </a:cubicBezTo>
                <a:cubicBezTo>
                  <a:pt x="10482138" y="1082236"/>
                  <a:pt x="10536385" y="1323726"/>
                  <a:pt x="10515600" y="1516506"/>
                </a:cubicBezTo>
                <a:cubicBezTo>
                  <a:pt x="10494815" y="1709286"/>
                  <a:pt x="10546328" y="2097632"/>
                  <a:pt x="10515600" y="2247679"/>
                </a:cubicBezTo>
                <a:cubicBezTo>
                  <a:pt x="10484872" y="2397726"/>
                  <a:pt x="10491771" y="2577292"/>
                  <a:pt x="10515600" y="2762208"/>
                </a:cubicBezTo>
                <a:cubicBezTo>
                  <a:pt x="10539429" y="2947124"/>
                  <a:pt x="10511007" y="3105736"/>
                  <a:pt x="10515600" y="3330898"/>
                </a:cubicBezTo>
                <a:cubicBezTo>
                  <a:pt x="10520194" y="3556060"/>
                  <a:pt x="10497393" y="3882611"/>
                  <a:pt x="10515600" y="4062071"/>
                </a:cubicBezTo>
                <a:cubicBezTo>
                  <a:pt x="10533807" y="4241531"/>
                  <a:pt x="10544791" y="4505155"/>
                  <a:pt x="10515600" y="4684921"/>
                </a:cubicBezTo>
                <a:cubicBezTo>
                  <a:pt x="10486410" y="4864687"/>
                  <a:pt x="10497356" y="5246484"/>
                  <a:pt x="10515600" y="5416094"/>
                </a:cubicBezTo>
                <a:cubicBezTo>
                  <a:pt x="10245623" y="5445692"/>
                  <a:pt x="10029676" y="5415505"/>
                  <a:pt x="9753219" y="5416094"/>
                </a:cubicBezTo>
                <a:cubicBezTo>
                  <a:pt x="9476762" y="5416683"/>
                  <a:pt x="9553148" y="5422760"/>
                  <a:pt x="9411462" y="5416094"/>
                </a:cubicBezTo>
                <a:cubicBezTo>
                  <a:pt x="9269776" y="5409428"/>
                  <a:pt x="8927709" y="5385012"/>
                  <a:pt x="8754237" y="5416094"/>
                </a:cubicBezTo>
                <a:cubicBezTo>
                  <a:pt x="8580766" y="5447176"/>
                  <a:pt x="8413264" y="5410024"/>
                  <a:pt x="8307324" y="5416094"/>
                </a:cubicBezTo>
                <a:cubicBezTo>
                  <a:pt x="8201384" y="5422164"/>
                  <a:pt x="7912690" y="5421686"/>
                  <a:pt x="7544943" y="5416094"/>
                </a:cubicBezTo>
                <a:cubicBezTo>
                  <a:pt x="7177196" y="5410502"/>
                  <a:pt x="7304235" y="5418502"/>
                  <a:pt x="7098030" y="5416094"/>
                </a:cubicBezTo>
                <a:cubicBezTo>
                  <a:pt x="6891825" y="5413686"/>
                  <a:pt x="6541479" y="5434609"/>
                  <a:pt x="6335649" y="5416094"/>
                </a:cubicBezTo>
                <a:cubicBezTo>
                  <a:pt x="6129819" y="5397579"/>
                  <a:pt x="6106541" y="5402791"/>
                  <a:pt x="5993892" y="5416094"/>
                </a:cubicBezTo>
                <a:cubicBezTo>
                  <a:pt x="5881243" y="5429397"/>
                  <a:pt x="5545248" y="5437743"/>
                  <a:pt x="5231511" y="5416094"/>
                </a:cubicBezTo>
                <a:cubicBezTo>
                  <a:pt x="4917774" y="5394445"/>
                  <a:pt x="4963237" y="5426599"/>
                  <a:pt x="4784598" y="5416094"/>
                </a:cubicBezTo>
                <a:cubicBezTo>
                  <a:pt x="4605959" y="5405589"/>
                  <a:pt x="4605904" y="5406658"/>
                  <a:pt x="4442841" y="5416094"/>
                </a:cubicBezTo>
                <a:cubicBezTo>
                  <a:pt x="4279778" y="5425530"/>
                  <a:pt x="4177180" y="5426138"/>
                  <a:pt x="3995928" y="5416094"/>
                </a:cubicBezTo>
                <a:cubicBezTo>
                  <a:pt x="3814676" y="5406050"/>
                  <a:pt x="3516440" y="5429234"/>
                  <a:pt x="3233547" y="5416094"/>
                </a:cubicBezTo>
                <a:cubicBezTo>
                  <a:pt x="2950654" y="5402954"/>
                  <a:pt x="2884354" y="5436103"/>
                  <a:pt x="2786634" y="5416094"/>
                </a:cubicBezTo>
                <a:cubicBezTo>
                  <a:pt x="2688914" y="5396085"/>
                  <a:pt x="2522958" y="5423232"/>
                  <a:pt x="2444877" y="5416094"/>
                </a:cubicBezTo>
                <a:cubicBezTo>
                  <a:pt x="2366796" y="5408956"/>
                  <a:pt x="2104768" y="5395479"/>
                  <a:pt x="1997964" y="5416094"/>
                </a:cubicBezTo>
                <a:cubicBezTo>
                  <a:pt x="1891160" y="5436709"/>
                  <a:pt x="1573016" y="5412376"/>
                  <a:pt x="1445895" y="5416094"/>
                </a:cubicBezTo>
                <a:cubicBezTo>
                  <a:pt x="1318774" y="5419812"/>
                  <a:pt x="986443" y="5400529"/>
                  <a:pt x="788670" y="5416094"/>
                </a:cubicBezTo>
                <a:cubicBezTo>
                  <a:pt x="590897" y="5431659"/>
                  <a:pt x="363709" y="5381266"/>
                  <a:pt x="0" y="5416094"/>
                </a:cubicBezTo>
                <a:cubicBezTo>
                  <a:pt x="-22973" y="5218643"/>
                  <a:pt x="-26699" y="5010779"/>
                  <a:pt x="0" y="4630760"/>
                </a:cubicBezTo>
                <a:cubicBezTo>
                  <a:pt x="26699" y="4250741"/>
                  <a:pt x="-15389" y="4196664"/>
                  <a:pt x="0" y="3953749"/>
                </a:cubicBezTo>
                <a:cubicBezTo>
                  <a:pt x="15389" y="3710834"/>
                  <a:pt x="468" y="3611311"/>
                  <a:pt x="0" y="3276737"/>
                </a:cubicBezTo>
                <a:cubicBezTo>
                  <a:pt x="-468" y="2942163"/>
                  <a:pt x="15360" y="2781998"/>
                  <a:pt x="0" y="2599725"/>
                </a:cubicBezTo>
                <a:cubicBezTo>
                  <a:pt x="-15360" y="2417452"/>
                  <a:pt x="14816" y="2100232"/>
                  <a:pt x="0" y="1922713"/>
                </a:cubicBezTo>
                <a:cubicBezTo>
                  <a:pt x="-14816" y="1745194"/>
                  <a:pt x="-24648" y="1604167"/>
                  <a:pt x="0" y="1299863"/>
                </a:cubicBezTo>
                <a:cubicBezTo>
                  <a:pt x="24648" y="995559"/>
                  <a:pt x="2182" y="279525"/>
                  <a:pt x="0" y="0"/>
                </a:cubicBezTo>
                <a:close/>
              </a:path>
            </a:pathLst>
          </a:custGeom>
          <a:noFill/>
          <a:ln w="47625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sketchy line">
            <a:extLst>
              <a:ext uri="{FF2B5EF4-FFF2-40B4-BE49-F238E27FC236}">
                <a16:creationId xmlns:a16="http://schemas.microsoft.com/office/drawing/2014/main" id="{4E87FCFB-2CCE-460D-B3DD-557C8BD1B9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41942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1275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4689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F565443-5E0B-24CC-466A-422BE4D58F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0" name="Rectangle 59">
            <a:extLst>
              <a:ext uri="{FF2B5EF4-FFF2-40B4-BE49-F238E27FC236}">
                <a16:creationId xmlns:a16="http://schemas.microsoft.com/office/drawing/2014/main" id="{C4879EFC-8E62-4E00-973C-C45EE9EC6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97A5EA8-8E33-D1DE-1D6B-F77B8EB6D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457200"/>
            <a:ext cx="10909640" cy="136861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>
                <a:effectLst/>
              </a:rPr>
              <a:t>WORKSHOP EVALUATION</a:t>
            </a:r>
            <a:endParaRPr lang="en-US" sz="6600"/>
          </a:p>
        </p:txBody>
      </p:sp>
      <p:sp>
        <p:nvSpPr>
          <p:cNvPr id="62" name="sketch line">
            <a:extLst>
              <a:ext uri="{FF2B5EF4-FFF2-40B4-BE49-F238E27FC236}">
                <a16:creationId xmlns:a16="http://schemas.microsoft.com/office/drawing/2014/main" id="{D6A9C53F-5F90-40A5-8C85-5412D39C8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0080" y="1850683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58368 w 3291840"/>
              <a:gd name="connsiteY1" fmla="*/ 0 h 18288"/>
              <a:gd name="connsiteX2" fmla="*/ 1283818 w 3291840"/>
              <a:gd name="connsiteY2" fmla="*/ 0 h 18288"/>
              <a:gd name="connsiteX3" fmla="*/ 1909267 w 3291840"/>
              <a:gd name="connsiteY3" fmla="*/ 0 h 18288"/>
              <a:gd name="connsiteX4" fmla="*/ 2633472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633472 w 3291840"/>
              <a:gd name="connsiteY7" fmla="*/ 18288 h 18288"/>
              <a:gd name="connsiteX8" fmla="*/ 2073859 w 3291840"/>
              <a:gd name="connsiteY8" fmla="*/ 18288 h 18288"/>
              <a:gd name="connsiteX9" fmla="*/ 1448410 w 3291840"/>
              <a:gd name="connsiteY9" fmla="*/ 18288 h 18288"/>
              <a:gd name="connsiteX10" fmla="*/ 822960 w 3291840"/>
              <a:gd name="connsiteY10" fmla="*/ 18288 h 18288"/>
              <a:gd name="connsiteX11" fmla="*/ 0 w 3291840"/>
              <a:gd name="connsiteY11" fmla="*/ 18288 h 18288"/>
              <a:gd name="connsiteX12" fmla="*/ 0 w 329184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077" y="-20031"/>
                  <a:pt x="443104" y="6424"/>
                  <a:pt x="658368" y="0"/>
                </a:cubicBezTo>
                <a:cubicBezTo>
                  <a:pt x="873632" y="-6424"/>
                  <a:pt x="1034028" y="11764"/>
                  <a:pt x="1283818" y="0"/>
                </a:cubicBezTo>
                <a:cubicBezTo>
                  <a:pt x="1533608" y="-11764"/>
                  <a:pt x="1691227" y="-30112"/>
                  <a:pt x="1909267" y="0"/>
                </a:cubicBezTo>
                <a:cubicBezTo>
                  <a:pt x="2127307" y="30112"/>
                  <a:pt x="2272465" y="-18735"/>
                  <a:pt x="2633472" y="0"/>
                </a:cubicBezTo>
                <a:cubicBezTo>
                  <a:pt x="2994479" y="18735"/>
                  <a:pt x="3023324" y="-32030"/>
                  <a:pt x="3291840" y="0"/>
                </a:cubicBezTo>
                <a:cubicBezTo>
                  <a:pt x="3291406" y="7551"/>
                  <a:pt x="3291373" y="9822"/>
                  <a:pt x="3291840" y="18288"/>
                </a:cubicBezTo>
                <a:cubicBezTo>
                  <a:pt x="3048445" y="38989"/>
                  <a:pt x="2846548" y="-14400"/>
                  <a:pt x="2633472" y="18288"/>
                </a:cubicBezTo>
                <a:cubicBezTo>
                  <a:pt x="2420396" y="50976"/>
                  <a:pt x="2304099" y="6336"/>
                  <a:pt x="2073859" y="18288"/>
                </a:cubicBezTo>
                <a:cubicBezTo>
                  <a:pt x="1843619" y="30240"/>
                  <a:pt x="1706926" y="10778"/>
                  <a:pt x="1448410" y="18288"/>
                </a:cubicBezTo>
                <a:cubicBezTo>
                  <a:pt x="1189894" y="25798"/>
                  <a:pt x="1002278" y="8992"/>
                  <a:pt x="822960" y="18288"/>
                </a:cubicBezTo>
                <a:cubicBezTo>
                  <a:pt x="643642" y="27585"/>
                  <a:pt x="307039" y="38051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195850" y="28018"/>
                  <a:pt x="434891" y="17390"/>
                  <a:pt x="592531" y="0"/>
                </a:cubicBezTo>
                <a:cubicBezTo>
                  <a:pt x="750171" y="-17390"/>
                  <a:pt x="1018709" y="32200"/>
                  <a:pt x="1316736" y="0"/>
                </a:cubicBezTo>
                <a:cubicBezTo>
                  <a:pt x="1614763" y="-32200"/>
                  <a:pt x="1696480" y="-11367"/>
                  <a:pt x="1876349" y="0"/>
                </a:cubicBezTo>
                <a:cubicBezTo>
                  <a:pt x="2056218" y="11367"/>
                  <a:pt x="2193364" y="13433"/>
                  <a:pt x="2435962" y="0"/>
                </a:cubicBezTo>
                <a:cubicBezTo>
                  <a:pt x="2678560" y="-13433"/>
                  <a:pt x="3010901" y="-42367"/>
                  <a:pt x="3291840" y="0"/>
                </a:cubicBezTo>
                <a:cubicBezTo>
                  <a:pt x="3291758" y="4406"/>
                  <a:pt x="3291751" y="9982"/>
                  <a:pt x="3291840" y="18288"/>
                </a:cubicBezTo>
                <a:cubicBezTo>
                  <a:pt x="3108993" y="14228"/>
                  <a:pt x="2952658" y="46900"/>
                  <a:pt x="2666390" y="18288"/>
                </a:cubicBezTo>
                <a:cubicBezTo>
                  <a:pt x="2380122" y="-10324"/>
                  <a:pt x="2263855" y="41055"/>
                  <a:pt x="2040941" y="18288"/>
                </a:cubicBezTo>
                <a:cubicBezTo>
                  <a:pt x="1818027" y="-4479"/>
                  <a:pt x="1675097" y="6509"/>
                  <a:pt x="1415491" y="18288"/>
                </a:cubicBezTo>
                <a:cubicBezTo>
                  <a:pt x="1155885" y="30068"/>
                  <a:pt x="852976" y="36210"/>
                  <a:pt x="691286" y="18288"/>
                </a:cubicBezTo>
                <a:cubicBezTo>
                  <a:pt x="529596" y="366"/>
                  <a:pt x="187183" y="13912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Qr code&#10;&#10;Description automatically generated">
            <a:extLst>
              <a:ext uri="{FF2B5EF4-FFF2-40B4-BE49-F238E27FC236}">
                <a16:creationId xmlns:a16="http://schemas.microsoft.com/office/drawing/2014/main" id="{8544D0C2-80A5-736A-3DB4-3D21BF6D3A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24356" y="2642616"/>
            <a:ext cx="3605784" cy="3605784"/>
          </a:xfrm>
          <a:prstGeom prst="rect">
            <a:avLst/>
          </a:prstGeom>
          <a:noFill/>
        </p:spPr>
      </p:pic>
      <p:pic>
        <p:nvPicPr>
          <p:cNvPr id="23" name="Picture 22" descr="Colourful carved figures of humans">
            <a:extLst>
              <a:ext uri="{FF2B5EF4-FFF2-40B4-BE49-F238E27FC236}">
                <a16:creationId xmlns:a16="http://schemas.microsoft.com/office/drawing/2014/main" id="{99E5B008-A982-1892-6989-3B08BF2CE15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1033" r="-1" b="-1"/>
          <a:stretch/>
        </p:blipFill>
        <p:spPr>
          <a:xfrm>
            <a:off x="6254496" y="2866057"/>
            <a:ext cx="5614416" cy="3158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8914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16B067B1-F4E5-4FDF-813D-C9E872E80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94D85CC-7E46-DE72-9FC4-A7A66CA86C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298" y="261853"/>
            <a:ext cx="11583404" cy="6334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00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C37396-7EC8-6186-D5C5-98FADFB8A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/>
              <a:t>Welcome</a:t>
            </a:r>
          </a:p>
        </p:txBody>
      </p:sp>
      <p:sp>
        <p:nvSpPr>
          <p:cNvPr id="19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A9F3B097-2C0B-D7FE-7935-16BDE47B36A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5865155"/>
              </p:ext>
            </p:extLst>
          </p:nvPr>
        </p:nvGraphicFramePr>
        <p:xfrm>
          <a:off x="572492" y="1569502"/>
          <a:ext cx="9159337" cy="46209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04545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71A73867-F1F9-E593-6973-915A887E374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257363FD-7E77-4145-9483-331A807A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6802" cy="6858000"/>
          </a:xfrm>
          <a:prstGeom prst="rect">
            <a:avLst/>
          </a:prstGeom>
          <a:gradFill flip="none" rotWithShape="1">
            <a:gsLst>
              <a:gs pos="28000">
                <a:schemeClr val="bg2">
                  <a:alpha val="84000"/>
                </a:schemeClr>
              </a:gs>
              <a:gs pos="74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8058A7-7667-482B-CFAA-E601EDFD4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/>
              <a:t>The Role of Mentoring in Criminal Reform</a:t>
            </a:r>
          </a:p>
        </p:txBody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5DA9052D-594F-83FB-E5E0-2402A710BA8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918303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0639091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0F9F4297-AA0F-9409-9023-C2DEAA0D24F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8607" b="712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F4F04C-2809-4F97-71D0-8D8F49D63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/>
              <a:t>Challenges Faced by Inmates</a:t>
            </a:r>
          </a:p>
        </p:txBody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024E24A8-C6D5-558D-EAA4-96B8F48658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067457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37731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862E2595-1189-2797-F3D0-AB50D30710D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5833" b="989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BD650B-8436-C55A-B16E-1A733BE41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/>
              <a:t>Benefits of Mentoring for Inmates</a:t>
            </a:r>
          </a:p>
        </p:txBody>
      </p:sp>
      <p:graphicFrame>
        <p:nvGraphicFramePr>
          <p:cNvPr id="21" name="Content Placeholder 2">
            <a:extLst>
              <a:ext uri="{FF2B5EF4-FFF2-40B4-BE49-F238E27FC236}">
                <a16:creationId xmlns:a16="http://schemas.microsoft.com/office/drawing/2014/main" id="{5761AC16-7FEF-F45D-377D-D8B4E41EFD3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045294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94240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0432A63F-E76E-46F0-5789-3C127557FDC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7680" b="805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D6FB59-A599-76E6-3BA6-3789D6518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/>
              <a:t>Successful Mentoring Programs</a:t>
            </a:r>
          </a:p>
        </p:txBody>
      </p:sp>
      <p:graphicFrame>
        <p:nvGraphicFramePr>
          <p:cNvPr id="21" name="Content Placeholder 2">
            <a:extLst>
              <a:ext uri="{FF2B5EF4-FFF2-40B4-BE49-F238E27FC236}">
                <a16:creationId xmlns:a16="http://schemas.microsoft.com/office/drawing/2014/main" id="{6548B2B8-C1E5-EC57-14A1-704A281100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448305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14528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655FA48-084F-9B27-AB6C-1EBD289CABC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23743" b="125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FB1D08-152D-2C53-A4C7-D4E915103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Mentoring and Recidivism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DE2F160-4AA6-40DF-F54C-06BBAFCAC29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947797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19438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3777542-1ED0-AAC0-95EA-5A640688461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780" b="1822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57363FD-7E77-4145-9483-331A807A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6802" cy="6858000"/>
          </a:xfrm>
          <a:prstGeom prst="rect">
            <a:avLst/>
          </a:prstGeom>
          <a:gradFill flip="none" rotWithShape="1">
            <a:gsLst>
              <a:gs pos="28000">
                <a:schemeClr val="bg2">
                  <a:alpha val="84000"/>
                </a:schemeClr>
              </a:gs>
              <a:gs pos="74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49DCFD-21FD-7391-09B7-BDB401C10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Implementing a Mentoring Program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53880F9-61DE-46D0-4E30-2EC237D4FCF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447672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789811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and white background&#10;&#10;Description automatically generated">
            <a:extLst>
              <a:ext uri="{FF2B5EF4-FFF2-40B4-BE49-F238E27FC236}">
                <a16:creationId xmlns:a16="http://schemas.microsoft.com/office/drawing/2014/main" id="{72A89AD9-954D-9A6C-11FB-2A6439283C1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625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84F124-060A-2E93-ADB5-90E704435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Overcoming Common Challenges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2219E0B-E84B-EC06-1A5C-6BC4BA7ED1F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932613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009148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3439</TotalTime>
  <Words>379</Words>
  <Application>Microsoft Macintosh PowerPoint</Application>
  <PresentationFormat>Widescreen</PresentationFormat>
  <Paragraphs>72</Paragraphs>
  <Slides>14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Helvetica Neue</vt:lpstr>
      <vt:lpstr>Office Theme</vt:lpstr>
      <vt:lpstr>The Power of Mentorship</vt:lpstr>
      <vt:lpstr>Welcome</vt:lpstr>
      <vt:lpstr>The Role of Mentoring in Criminal Reform</vt:lpstr>
      <vt:lpstr>Challenges Faced by Inmates</vt:lpstr>
      <vt:lpstr>Benefits of Mentoring for Inmates</vt:lpstr>
      <vt:lpstr>Successful Mentoring Programs</vt:lpstr>
      <vt:lpstr>Mentoring and Recidivism</vt:lpstr>
      <vt:lpstr>Implementing a Mentoring Program</vt:lpstr>
      <vt:lpstr>Overcoming Common Challenges</vt:lpstr>
      <vt:lpstr>PowerPoint Presentation</vt:lpstr>
      <vt:lpstr>Conclusion</vt:lpstr>
      <vt:lpstr>Question and Answer</vt:lpstr>
      <vt:lpstr>WORKSHOP EVALUATION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victor coleman</dc:creator>
  <cp:lastModifiedBy>Allison Sciranka</cp:lastModifiedBy>
  <cp:revision>16</cp:revision>
  <cp:lastPrinted>2023-06-25T20:21:21Z</cp:lastPrinted>
  <dcterms:created xsi:type="dcterms:W3CDTF">2022-10-12T16:49:06Z</dcterms:created>
  <dcterms:modified xsi:type="dcterms:W3CDTF">2024-12-02T20:42:34Z</dcterms:modified>
</cp:coreProperties>
</file>